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12192000" cy="6858000"/>
  <p:embeddedFontLst>
    <p:embeddedFont>
      <p:font typeface="Roboto"/>
      <p:regular r:id="rId18"/>
      <p:bold r:id="rId19"/>
      <p:italic r:id="rId20"/>
      <p:boldItalic r:id="rId21"/>
    </p:embeddedFont>
    <p:embeddedFont>
      <p:font typeface="Arimo"/>
      <p:regular r:id="rId22"/>
      <p:bold r:id="rId23"/>
      <p:italic r:id="rId24"/>
      <p:boldItalic r:id="rId25"/>
    </p:embeddedFont>
    <p:embeddedFont>
      <p:font typeface="Book Antiqua"/>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30" roundtripDataSignature="AMtx7mhM3YEVyuXHEkQ29ZXticn6CAg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Arimo-regular.fntdata"/><Relationship Id="rId21" Type="http://schemas.openxmlformats.org/officeDocument/2006/relationships/font" Target="fonts/Roboto-boldItalic.fntdata"/><Relationship Id="rId24" Type="http://schemas.openxmlformats.org/officeDocument/2006/relationships/font" Target="fonts/Arimo-italic.fntdata"/><Relationship Id="rId23" Type="http://schemas.openxmlformats.org/officeDocument/2006/relationships/font" Target="fonts/Arim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ookAntiqua-regular.fntdata"/><Relationship Id="rId25" Type="http://schemas.openxmlformats.org/officeDocument/2006/relationships/font" Target="fonts/Arimo-boldItalic.fntdata"/><Relationship Id="rId28" Type="http://schemas.openxmlformats.org/officeDocument/2006/relationships/font" Target="fonts/BookAntiqua-italic.fntdata"/><Relationship Id="rId27" Type="http://schemas.openxmlformats.org/officeDocument/2006/relationships/font" Target="fonts/BookAntiqu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ookAntiqua-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Welcome\Documents\kk\CLG\NM%20EXCEL%20PROJECT..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Welcome\Documents\kk\CLG\NM%20EXCEL%20PROJEC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C:\Users\Welcome\Documents\kk\CLG\NM%20EXCEL%20PROJECT..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Welcome\Documents\kk\CLG\NM%20EXCEL%20PROJEC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[NM EXCEL PROJECT..xlsx]Sheet2!PivotTable3</c:name>
    <c:fmtId val="5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EMPLOYEE PERFORMANCE ANALYSIS</a:t>
            </a:r>
          </a:p>
        </c:rich>
      </c:tx>
      <c:layout>
        <c:manualLayout>
          <c:xMode val="edge"/>
          <c:yMode val="edge"/>
          <c:x val="0.26020122484689412"/>
          <c:y val="4.888451443569554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barChart>
        <c:barDir val="col"/>
        <c:grouping val="clustered"/>
        <c:varyColors val="0"/>
        <c:ser>
          <c:idx val="0"/>
          <c:order val="0"/>
          <c:tx>
            <c:strRef>
              <c:f>Sheet2!$B$3:$B$4</c:f>
              <c:strCache>
                <c:ptCount val="1"/>
                <c:pt idx="0">
                  <c:v>HIGH</c:v>
                </c:pt>
              </c:strCache>
            </c:strRef>
          </c:tx>
          <c:spPr>
            <a:solidFill>
              <a:schemeClr val="accent1"/>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xmlns:c16r2="http://schemas.microsoft.com/office/drawing/2015/06/chart">
            <c:ext xmlns:c16="http://schemas.microsoft.com/office/drawing/2014/chart" uri="{C3380CC4-5D6E-409C-BE32-E72D297353CC}">
              <c16:uniqueId val="{00000000-234E-4F2F-B53A-2CE8DD1AC3F1}"/>
            </c:ext>
          </c:extLst>
        </c:ser>
        <c:ser>
          <c:idx val="1"/>
          <c:order val="1"/>
          <c:tx>
            <c:strRef>
              <c:f>Sheet2!$C$3:$C$4</c:f>
              <c:strCache>
                <c:ptCount val="1"/>
                <c:pt idx="0">
                  <c:v>LOW</c:v>
                </c:pt>
              </c:strCache>
            </c:strRef>
          </c:tx>
          <c:spPr>
            <a:solidFill>
              <a:schemeClr val="accent2"/>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xmlns:c16r2="http://schemas.microsoft.com/office/drawing/2015/06/chart">
            <c:ext xmlns:c16="http://schemas.microsoft.com/office/drawing/2014/chart" uri="{C3380CC4-5D6E-409C-BE32-E72D297353CC}">
              <c16:uniqueId val="{00000001-234E-4F2F-B53A-2CE8DD1AC3F1}"/>
            </c:ext>
          </c:extLst>
        </c:ser>
        <c:ser>
          <c:idx val="2"/>
          <c:order val="2"/>
          <c:tx>
            <c:strRef>
              <c:f>Sheet2!$D$3:$D$4</c:f>
              <c:strCache>
                <c:ptCount val="1"/>
                <c:pt idx="0">
                  <c:v>MED</c:v>
                </c:pt>
              </c:strCache>
            </c:strRef>
          </c:tx>
          <c:spPr>
            <a:solidFill>
              <a:schemeClr val="accent3"/>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xmlns:c16r2="http://schemas.microsoft.com/office/drawing/2015/06/chart">
            <c:ext xmlns:c16="http://schemas.microsoft.com/office/drawing/2014/chart" uri="{C3380CC4-5D6E-409C-BE32-E72D297353CC}">
              <c16:uniqueId val="{00000002-234E-4F2F-B53A-2CE8DD1AC3F1}"/>
            </c:ext>
          </c:extLst>
        </c:ser>
        <c:ser>
          <c:idx val="3"/>
          <c:order val="3"/>
          <c:tx>
            <c:strRef>
              <c:f>Sheet2!$E$3:$E$4</c:f>
              <c:strCache>
                <c:ptCount val="1"/>
                <c:pt idx="0">
                  <c:v>VERY HIGH</c:v>
                </c:pt>
              </c:strCache>
            </c:strRef>
          </c:tx>
          <c:spPr>
            <a:solidFill>
              <a:schemeClr val="accent4"/>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xmlns:c16r2="http://schemas.microsoft.com/office/drawing/2015/06/chart">
            <c:ext xmlns:c16="http://schemas.microsoft.com/office/drawing/2014/chart" uri="{C3380CC4-5D6E-409C-BE32-E72D297353CC}">
              <c16:uniqueId val="{00000003-234E-4F2F-B53A-2CE8DD1AC3F1}"/>
            </c:ext>
          </c:extLst>
        </c:ser>
        <c:dLbls>
          <c:showLegendKey val="0"/>
          <c:showVal val="0"/>
          <c:showCatName val="0"/>
          <c:showSerName val="0"/>
          <c:showPercent val="0"/>
          <c:showBubbleSize val="0"/>
        </c:dLbls>
        <c:gapWidth val="219"/>
        <c:axId val="20911760"/>
        <c:axId val="289835280"/>
      </c:barChart>
      <c:catAx>
        <c:axId val="20911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9835280"/>
        <c:crosses val="autoZero"/>
        <c:auto val="1"/>
        <c:lblAlgn val="ctr"/>
        <c:lblOffset val="100"/>
        <c:noMultiLvlLbl val="0"/>
      </c:catAx>
      <c:valAx>
        <c:axId val="289835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1176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[NM EXCEL PROJECT..xlsx]Sheet2!PivotTable3</c:name>
    <c:fmtId val="61"/>
  </c:pivotSource>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800" b="0" i="0" baseline="0">
                <a:effectLst/>
              </a:rPr>
              <a:t>EMPLOYEE PERFORMANCE ANALYSIS</a:t>
            </a:r>
            <a:endParaRPr lang="en-US">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layout>
        <c:manualLayout>
          <c:xMode val="edge"/>
          <c:yMode val="edge"/>
          <c:x val="0.23205052823885342"/>
          <c:y val="4.6204368018308101E-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w="28575" cap="rnd">
            <a:solidFill>
              <a:schemeClr val="accent1"/>
            </a:solidFill>
            <a:round/>
          </a:ln>
          <a:effectLst/>
        </c:spPr>
        <c:marker>
          <c:symbol val="none"/>
        </c:marker>
      </c:pivotFmt>
      <c:pivotFmt>
        <c:idx val="3"/>
        <c:spPr>
          <a:solidFill>
            <a:schemeClr val="accent1"/>
          </a:solidFill>
          <a:ln w="28575" cap="rnd">
            <a:solidFill>
              <a:schemeClr val="accent1"/>
            </a:solidFill>
            <a:round/>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w="28575" cap="rnd">
            <a:solidFill>
              <a:schemeClr val="accent1"/>
            </a:solidFill>
            <a:round/>
          </a:ln>
          <a:effectLst/>
        </c:spPr>
        <c:marker>
          <c:symbol val="none"/>
        </c:marker>
      </c:pivotFmt>
      <c:pivotFmt>
        <c:idx val="7"/>
        <c:spPr>
          <a:solidFill>
            <a:schemeClr val="accent1"/>
          </a:solidFill>
          <a:ln w="28575" cap="rnd">
            <a:solidFill>
              <a:schemeClr val="accent1"/>
            </a:solidFill>
            <a:round/>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28575" cap="rnd">
            <a:solidFill>
              <a:schemeClr val="accent1"/>
            </a:solidFill>
            <a:round/>
          </a:ln>
          <a:effectLst/>
        </c:spPr>
        <c:marker>
          <c:symbol val="none"/>
        </c:marker>
      </c:pivotFmt>
    </c:pivotFmts>
    <c:plotArea>
      <c:layout/>
      <c:barChart>
        <c:barDir val="col"/>
        <c:grouping val="clustered"/>
        <c:varyColors val="0"/>
        <c:ser>
          <c:idx val="0"/>
          <c:order val="0"/>
          <c:tx>
            <c:strRef>
              <c:f>Sheet2!$B$3:$B$4</c:f>
              <c:strCache>
                <c:ptCount val="1"/>
                <c:pt idx="0">
                  <c:v>HIGH</c:v>
                </c:pt>
              </c:strCache>
            </c:strRef>
          </c:tx>
          <c:spPr>
            <a:solidFill>
              <a:schemeClr val="accent1"/>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ser>
        <c:ser>
          <c:idx val="1"/>
          <c:order val="1"/>
          <c:tx>
            <c:strRef>
              <c:f>Sheet2!$C$3:$C$4</c:f>
              <c:strCache>
                <c:ptCount val="1"/>
                <c:pt idx="0">
                  <c:v>LOW</c:v>
                </c:pt>
              </c:strCache>
            </c:strRef>
          </c:tx>
          <c:spPr>
            <a:solidFill>
              <a:schemeClr val="accent2"/>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ser>
        <c:dLbls>
          <c:showLegendKey val="0"/>
          <c:showVal val="0"/>
          <c:showCatName val="0"/>
          <c:showSerName val="0"/>
          <c:showPercent val="0"/>
          <c:showBubbleSize val="0"/>
        </c:dLbls>
        <c:gapWidth val="150"/>
        <c:axId val="290227744"/>
        <c:axId val="290268736"/>
      </c:barChart>
      <c:lineChart>
        <c:grouping val="standard"/>
        <c:varyColors val="0"/>
        <c:ser>
          <c:idx val="2"/>
          <c:order val="2"/>
          <c:tx>
            <c:strRef>
              <c:f>Sheet2!$D$3:$D$4</c:f>
              <c:strCache>
                <c:ptCount val="1"/>
                <c:pt idx="0">
                  <c:v>MED</c:v>
                </c:pt>
              </c:strCache>
            </c:strRef>
          </c:tx>
          <c:spPr>
            <a:ln w="28575" cap="rnd">
              <a:solidFill>
                <a:schemeClr val="accent3"/>
              </a:solidFill>
              <a:round/>
            </a:ln>
            <a:effectLst/>
          </c:spPr>
          <c:marker>
            <c:symbol val="none"/>
          </c:marker>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smooth val="0"/>
        </c:ser>
        <c:ser>
          <c:idx val="3"/>
          <c:order val="3"/>
          <c:tx>
            <c:strRef>
              <c:f>Sheet2!$E$3:$E$4</c:f>
              <c:strCache>
                <c:ptCount val="1"/>
                <c:pt idx="0">
                  <c:v>VERY HIGH</c:v>
                </c:pt>
              </c:strCache>
            </c:strRef>
          </c:tx>
          <c:spPr>
            <a:ln w="28575" cap="rnd">
              <a:solidFill>
                <a:schemeClr val="accent4"/>
              </a:solidFill>
              <a:round/>
            </a:ln>
            <a:effectLst/>
          </c:spPr>
          <c:marker>
            <c:symbol val="none"/>
          </c:marker>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smooth val="0"/>
        </c:ser>
        <c:dLbls>
          <c:showLegendKey val="0"/>
          <c:showVal val="0"/>
          <c:showCatName val="0"/>
          <c:showSerName val="0"/>
          <c:showPercent val="0"/>
          <c:showBubbleSize val="0"/>
        </c:dLbls>
        <c:marker val="1"/>
        <c:smooth val="0"/>
        <c:axId val="290290960"/>
        <c:axId val="290290576"/>
      </c:lineChart>
      <c:catAx>
        <c:axId val="29022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0268736"/>
        <c:crosses val="autoZero"/>
        <c:auto val="1"/>
        <c:lblAlgn val="ctr"/>
        <c:lblOffset val="100"/>
        <c:noMultiLvlLbl val="0"/>
      </c:catAx>
      <c:valAx>
        <c:axId val="290268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0227744"/>
        <c:crosses val="autoZero"/>
        <c:crossBetween val="between"/>
      </c:valAx>
      <c:valAx>
        <c:axId val="29029057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0290960"/>
        <c:crosses val="max"/>
        <c:crossBetween val="between"/>
      </c:valAx>
      <c:catAx>
        <c:axId val="290290960"/>
        <c:scaling>
          <c:orientation val="minMax"/>
        </c:scaling>
        <c:delete val="1"/>
        <c:axPos val="b"/>
        <c:numFmt formatCode="General" sourceLinked="1"/>
        <c:majorTickMark val="none"/>
        <c:minorTickMark val="none"/>
        <c:tickLblPos val="nextTo"/>
        <c:crossAx val="290290576"/>
        <c:crosses val="autoZero"/>
        <c:auto val="1"/>
        <c:lblAlgn val="ctr"/>
        <c:lblOffset val="100"/>
        <c:noMultiLvlLbl val="0"/>
      </c:cat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[NM EXCEL PROJECT..xlsx]Sheet2!PivotTable3</c:name>
    <c:fmtId val="6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EMPLOYEE PERFORMANCE ANALYSIS</a:t>
            </a:r>
          </a:p>
        </c:rich>
      </c:tx>
      <c:layout>
        <c:manualLayout>
          <c:xMode val="edge"/>
          <c:yMode val="edge"/>
          <c:x val="0.23242344706911636"/>
          <c:y val="4.888451443569554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1"/>
          </a:solidFill>
          <a:ln>
            <a:noFill/>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solidFill>
            <a:schemeClr val="accent1"/>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1"/>
          </a:solidFill>
          <a:ln>
            <a:noFill/>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s>
    <c:plotArea>
      <c:layout/>
      <c:barChart>
        <c:barDir val="col"/>
        <c:grouping val="clustered"/>
        <c:varyColors val="0"/>
        <c:ser>
          <c:idx val="0"/>
          <c:order val="0"/>
          <c:tx>
            <c:strRef>
              <c:f>Sheet2!$B$3:$B$4</c:f>
              <c:strCache>
                <c:ptCount val="1"/>
                <c:pt idx="0">
                  <c:v>HIGH</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xmlns:c16r2="http://schemas.microsoft.com/office/drawing/2015/06/chart">
            <c:ext xmlns:c16="http://schemas.microsoft.com/office/drawing/2014/chart" uri="{C3380CC4-5D6E-409C-BE32-E72D297353CC}">
              <c16:uniqueId val="{00000000-6F3C-47FB-8655-8629A9D7324D}"/>
            </c:ext>
          </c:extLst>
        </c:ser>
        <c:ser>
          <c:idx val="1"/>
          <c:order val="1"/>
          <c:tx>
            <c:strRef>
              <c:f>Sheet2!$C$3:$C$4</c:f>
              <c:strCache>
                <c:ptCount val="1"/>
                <c:pt idx="0">
                  <c:v>LOW</c:v>
                </c:pt>
              </c:strCache>
            </c:strRef>
          </c:tx>
          <c:spPr>
            <a:solidFill>
              <a:schemeClr val="accent2"/>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xmlns:c16r2="http://schemas.microsoft.com/office/drawing/2015/06/chart">
            <c:ext xmlns:c16="http://schemas.microsoft.com/office/drawing/2014/chart" uri="{C3380CC4-5D6E-409C-BE32-E72D297353CC}">
              <c16:uniqueId val="{00000001-6F3C-47FB-8655-8629A9D7324D}"/>
            </c:ext>
          </c:extLst>
        </c:ser>
        <c:ser>
          <c:idx val="2"/>
          <c:order val="2"/>
          <c:tx>
            <c:strRef>
              <c:f>Sheet2!$D$3:$D$4</c:f>
              <c:strCache>
                <c:ptCount val="1"/>
                <c:pt idx="0">
                  <c:v>MED</c:v>
                </c:pt>
              </c:strCache>
            </c:strRef>
          </c:tx>
          <c:spPr>
            <a:solidFill>
              <a:schemeClr val="accent3"/>
            </a:solidFill>
            <a:ln>
              <a:noFill/>
            </a:ln>
            <a:effectLst/>
          </c:spPr>
          <c:invertIfNegative val="0"/>
          <c:trendline>
            <c:spPr>
              <a:ln w="19050" cap="rnd">
                <a:solidFill>
                  <a:schemeClr val="accent3"/>
                </a:solidFill>
                <a:prstDash val="sysDot"/>
              </a:ln>
              <a:effectLst/>
            </c:spPr>
            <c:trendlineType val="exp"/>
            <c:dispRSqr val="0"/>
            <c:dispEq val="0"/>
          </c:trendline>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xmlns:c16r2="http://schemas.microsoft.com/office/drawing/2015/06/chart">
            <c:ext xmlns:c16="http://schemas.microsoft.com/office/drawing/2014/chart" uri="{C3380CC4-5D6E-409C-BE32-E72D297353CC}">
              <c16:uniqueId val="{00000002-6F3C-47FB-8655-8629A9D7324D}"/>
            </c:ext>
          </c:extLst>
        </c:ser>
        <c:ser>
          <c:idx val="3"/>
          <c:order val="3"/>
          <c:tx>
            <c:strRef>
              <c:f>Sheet2!$E$3:$E$4</c:f>
              <c:strCache>
                <c:ptCount val="1"/>
                <c:pt idx="0">
                  <c:v>VERY HIGH</c:v>
                </c:pt>
              </c:strCache>
            </c:strRef>
          </c:tx>
          <c:spPr>
            <a:solidFill>
              <a:schemeClr val="accent4"/>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xmlns:c16r2="http://schemas.microsoft.com/office/drawing/2015/06/chart">
            <c:ext xmlns:c16="http://schemas.microsoft.com/office/drawing/2014/chart" uri="{C3380CC4-5D6E-409C-BE32-E72D297353CC}">
              <c16:uniqueId val="{00000003-6F3C-47FB-8655-8629A9D7324D}"/>
            </c:ext>
          </c:extLst>
        </c:ser>
        <c:dLbls>
          <c:showLegendKey val="0"/>
          <c:showVal val="0"/>
          <c:showCatName val="0"/>
          <c:showSerName val="0"/>
          <c:showPercent val="0"/>
          <c:showBubbleSize val="0"/>
        </c:dLbls>
        <c:gapWidth val="219"/>
        <c:axId val="289614664"/>
        <c:axId val="289609568"/>
      </c:barChart>
      <c:catAx>
        <c:axId val="28961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9609568"/>
        <c:crosses val="autoZero"/>
        <c:auto val="1"/>
        <c:lblAlgn val="ctr"/>
        <c:lblOffset val="100"/>
        <c:noMultiLvlLbl val="0"/>
      </c:catAx>
      <c:valAx>
        <c:axId val="289609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961466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[NM EXCEL PROJECT..xlsx]Sheet2!PivotTable3</c:name>
    <c:fmtId val="6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400" b="0" i="0" u="none" strike="noStrike" kern="1200" spc="0" baseline="0">
                <a:solidFill>
                  <a:sysClr val="windowText" lastClr="000000">
                    <a:lumMod val="65000"/>
                    <a:lumOff val="35000"/>
                  </a:sysClr>
                </a:solidFill>
              </a:rPr>
              <a:t>EMPLOYEE PERFORMANCE ANALYSIS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layout>
        <c:manualLayout>
          <c:xMode val="edge"/>
          <c:yMode val="edge"/>
          <c:x val="0.21484711286089234"/>
          <c:y val="3.962525517643628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pivotFmt>
      <c:pivotFmt>
        <c:idx val="1"/>
        <c:spPr>
          <a:solidFill>
            <a:schemeClr val="accent1"/>
          </a:solidFill>
          <a:ln w="25400">
            <a:solidFill>
              <a:schemeClr val="lt1"/>
            </a:solidFill>
          </a:ln>
          <a:effectLst/>
          <a:sp3d contourW="25400">
            <a:contourClr>
              <a:schemeClr val="lt1"/>
            </a:contourClr>
          </a:sp3d>
        </c:spPr>
        <c:marker>
          <c:symbol val="none"/>
        </c:marker>
      </c:pivotFmt>
      <c:pivotFmt>
        <c:idx val="2"/>
        <c:spPr>
          <a:solidFill>
            <a:schemeClr val="accent1"/>
          </a:solidFill>
          <a:ln w="25400">
            <a:solidFill>
              <a:schemeClr val="lt1"/>
            </a:solidFill>
          </a:ln>
          <a:effectLst/>
          <a:sp3d contourW="25400">
            <a:contourClr>
              <a:schemeClr val="lt1"/>
            </a:contourClr>
          </a:sp3d>
        </c:spPr>
        <c:marker>
          <c:symbol val="none"/>
        </c:marker>
      </c:pivotFmt>
      <c:pivotFmt>
        <c:idx val="3"/>
        <c:spPr>
          <a:solidFill>
            <a:schemeClr val="accent1"/>
          </a:solidFill>
          <a:ln w="25400">
            <a:solidFill>
              <a:schemeClr val="lt1"/>
            </a:solidFill>
          </a:ln>
          <a:effectLst/>
          <a:sp3d contourW="25400">
            <a:contourClr>
              <a:schemeClr val="lt1"/>
            </a:contourClr>
          </a:sp3d>
        </c:spPr>
        <c:marker>
          <c:symbol val="none"/>
        </c:marke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
        <c:idx val="23"/>
        <c:spPr>
          <a:solidFill>
            <a:schemeClr val="accent1"/>
          </a:solidFill>
          <a:ln w="25400">
            <a:solidFill>
              <a:schemeClr val="lt1"/>
            </a:solidFill>
          </a:ln>
          <a:effectLst/>
          <a:sp3d contourW="25400">
            <a:contourClr>
              <a:schemeClr val="lt1"/>
            </a:contourClr>
          </a:sp3d>
        </c:spPr>
      </c:pivotFmt>
      <c:pivotFmt>
        <c:idx val="24"/>
        <c:spPr>
          <a:solidFill>
            <a:schemeClr val="accent1"/>
          </a:solidFill>
          <a:ln w="25400">
            <a:solidFill>
              <a:schemeClr val="lt1"/>
            </a:solidFill>
          </a:ln>
          <a:effectLst/>
          <a:sp3d contourW="25400">
            <a:contourClr>
              <a:schemeClr val="lt1"/>
            </a:contourClr>
          </a:sp3d>
        </c:spPr>
      </c:pivotFmt>
      <c:pivotFmt>
        <c:idx val="25"/>
        <c:spPr>
          <a:solidFill>
            <a:schemeClr val="accent1"/>
          </a:solidFill>
          <a:ln w="25400">
            <a:solidFill>
              <a:schemeClr val="lt1"/>
            </a:solidFill>
          </a:ln>
          <a:effectLst/>
          <a:sp3d contourW="25400">
            <a:contourClr>
              <a:schemeClr val="lt1"/>
            </a:contourClr>
          </a:sp3d>
        </c:spPr>
      </c:pivotFmt>
      <c:pivotFmt>
        <c:idx val="26"/>
        <c:spPr>
          <a:solidFill>
            <a:schemeClr val="accent1"/>
          </a:solidFill>
          <a:ln w="25400">
            <a:solidFill>
              <a:schemeClr val="lt1"/>
            </a:solidFill>
          </a:ln>
          <a:effectLst/>
          <a:sp3d contourW="25400">
            <a:contourClr>
              <a:schemeClr val="lt1"/>
            </a:contourClr>
          </a:sp3d>
        </c:spPr>
      </c:pivotFmt>
      <c:pivotFmt>
        <c:idx val="27"/>
        <c:spPr>
          <a:solidFill>
            <a:schemeClr val="accent1"/>
          </a:solidFill>
          <a:ln w="25400">
            <a:solidFill>
              <a:schemeClr val="lt1"/>
            </a:solidFill>
          </a:ln>
          <a:effectLst/>
          <a:sp3d contourW="25400">
            <a:contourClr>
              <a:schemeClr val="lt1"/>
            </a:contourClr>
          </a:sp3d>
        </c:spPr>
      </c:pivotFmt>
      <c:pivotFmt>
        <c:idx val="28"/>
        <c:spPr>
          <a:solidFill>
            <a:schemeClr val="accent1"/>
          </a:solidFill>
          <a:ln w="25400">
            <a:solidFill>
              <a:schemeClr val="lt1"/>
            </a:solidFill>
          </a:ln>
          <a:effectLst/>
          <a:sp3d contourW="25400">
            <a:contourClr>
              <a:schemeClr val="lt1"/>
            </a:contourClr>
          </a:sp3d>
        </c:spPr>
      </c:pivotFmt>
      <c:pivotFmt>
        <c:idx val="29"/>
        <c:spPr>
          <a:solidFill>
            <a:schemeClr val="accent1"/>
          </a:solidFill>
          <a:ln w="25400">
            <a:solidFill>
              <a:schemeClr val="lt1"/>
            </a:solidFill>
          </a:ln>
          <a:effectLst/>
          <a:sp3d contourW="25400">
            <a:contourClr>
              <a:schemeClr val="lt1"/>
            </a:contourClr>
          </a:sp3d>
        </c:spPr>
      </c:pivotFmt>
      <c:pivotFmt>
        <c:idx val="30"/>
        <c:spPr>
          <a:solidFill>
            <a:schemeClr val="accent1"/>
          </a:solidFill>
          <a:ln w="25400">
            <a:solidFill>
              <a:schemeClr val="lt1"/>
            </a:solidFill>
          </a:ln>
          <a:effectLst/>
          <a:sp3d contourW="25400">
            <a:contourClr>
              <a:schemeClr val="lt1"/>
            </a:contourClr>
          </a:sp3d>
        </c:spPr>
      </c:pivotFmt>
      <c:pivotFmt>
        <c:idx val="31"/>
        <c:spPr>
          <a:solidFill>
            <a:schemeClr val="accent1"/>
          </a:solidFill>
          <a:ln w="25400">
            <a:solidFill>
              <a:schemeClr val="lt1"/>
            </a:solidFill>
          </a:ln>
          <a:effectLst/>
          <a:sp3d contourW="25400">
            <a:contourClr>
              <a:schemeClr val="lt1"/>
            </a:contourClr>
          </a:sp3d>
        </c:spPr>
      </c:pivotFmt>
      <c:pivotFmt>
        <c:idx val="32"/>
        <c:spPr>
          <a:solidFill>
            <a:schemeClr val="accent1"/>
          </a:solidFill>
          <a:ln w="25400">
            <a:solidFill>
              <a:schemeClr val="lt1"/>
            </a:solidFill>
          </a:ln>
          <a:effectLst/>
          <a:sp3d contourW="25400">
            <a:contourClr>
              <a:schemeClr val="lt1"/>
            </a:contourClr>
          </a:sp3d>
        </c:spPr>
      </c:pivotFmt>
      <c:pivotFmt>
        <c:idx val="33"/>
        <c:spPr>
          <a:solidFill>
            <a:schemeClr val="accent1"/>
          </a:solidFill>
          <a:ln w="25400">
            <a:solidFill>
              <a:schemeClr val="lt1"/>
            </a:solidFill>
          </a:ln>
          <a:effectLst/>
          <a:sp3d contourW="25400">
            <a:contourClr>
              <a:schemeClr val="lt1"/>
            </a:contourClr>
          </a:sp3d>
        </c:spPr>
      </c:pivotFmt>
      <c:pivotFmt>
        <c:idx val="34"/>
        <c:spPr>
          <a:solidFill>
            <a:schemeClr val="accent1"/>
          </a:solidFill>
          <a:ln w="25400">
            <a:solidFill>
              <a:schemeClr val="lt1"/>
            </a:solidFill>
          </a:ln>
          <a:effectLst/>
          <a:sp3d contourW="25400">
            <a:contourClr>
              <a:schemeClr val="lt1"/>
            </a:contourClr>
          </a:sp3d>
        </c:spPr>
      </c:pivotFmt>
      <c:pivotFmt>
        <c:idx val="35"/>
        <c:spPr>
          <a:solidFill>
            <a:schemeClr val="accent1"/>
          </a:solidFill>
          <a:ln w="25400">
            <a:solidFill>
              <a:schemeClr val="lt1"/>
            </a:solidFill>
          </a:ln>
          <a:effectLst/>
          <a:sp3d contourW="25400">
            <a:contourClr>
              <a:schemeClr val="lt1"/>
            </a:contourClr>
          </a:sp3d>
        </c:spPr>
      </c:pivotFmt>
      <c:pivotFmt>
        <c:idx val="36"/>
        <c:spPr>
          <a:solidFill>
            <a:schemeClr val="accent1"/>
          </a:solidFill>
          <a:ln w="25400">
            <a:solidFill>
              <a:schemeClr val="lt1"/>
            </a:solidFill>
          </a:ln>
          <a:effectLst/>
          <a:sp3d contourW="25400">
            <a:contourClr>
              <a:schemeClr val="lt1"/>
            </a:contourClr>
          </a:sp3d>
        </c:spPr>
      </c:pivotFmt>
      <c:pivotFmt>
        <c:idx val="37"/>
        <c:spPr>
          <a:solidFill>
            <a:schemeClr val="accent1"/>
          </a:solidFill>
          <a:ln w="25400">
            <a:solidFill>
              <a:schemeClr val="lt1"/>
            </a:solidFill>
          </a:ln>
          <a:effectLst/>
          <a:sp3d contourW="25400">
            <a:contourClr>
              <a:schemeClr val="lt1"/>
            </a:contourClr>
          </a:sp3d>
        </c:spPr>
      </c:pivotFmt>
      <c:pivotFmt>
        <c:idx val="38"/>
        <c:spPr>
          <a:solidFill>
            <a:schemeClr val="accent1"/>
          </a:solidFill>
          <a:ln w="25400">
            <a:solidFill>
              <a:schemeClr val="lt1"/>
            </a:solidFill>
          </a:ln>
          <a:effectLst/>
          <a:sp3d contourW="25400">
            <a:contourClr>
              <a:schemeClr val="lt1"/>
            </a:contourClr>
          </a:sp3d>
        </c:spPr>
      </c:pivotFmt>
      <c:pivotFmt>
        <c:idx val="39"/>
        <c:spPr>
          <a:solidFill>
            <a:schemeClr val="accent1"/>
          </a:solidFill>
          <a:ln w="25400">
            <a:solidFill>
              <a:schemeClr val="lt1"/>
            </a:solidFill>
          </a:ln>
          <a:effectLst/>
          <a:sp3d contourW="25400">
            <a:contourClr>
              <a:schemeClr val="lt1"/>
            </a:contourClr>
          </a:sp3d>
        </c:spPr>
      </c:pivotFmt>
      <c:pivotFmt>
        <c:idx val="40"/>
        <c:spPr>
          <a:solidFill>
            <a:schemeClr val="accent1"/>
          </a:solidFill>
          <a:ln w="25400">
            <a:solidFill>
              <a:schemeClr val="lt1"/>
            </a:solidFill>
          </a:ln>
          <a:effectLst/>
          <a:sp3d contourW="25400">
            <a:contourClr>
              <a:schemeClr val="lt1"/>
            </a:contourClr>
          </a:sp3d>
        </c:spPr>
      </c:pivotFmt>
      <c:pivotFmt>
        <c:idx val="41"/>
        <c:spPr>
          <a:solidFill>
            <a:schemeClr val="accent1"/>
          </a:solidFill>
          <a:ln w="25400">
            <a:solidFill>
              <a:schemeClr val="lt1"/>
            </a:solidFill>
          </a:ln>
          <a:effectLst/>
          <a:sp3d contourW="25400">
            <a:contourClr>
              <a:schemeClr val="lt1"/>
            </a:contourClr>
          </a:sp3d>
        </c:spPr>
      </c:pivotFmt>
      <c:pivotFmt>
        <c:idx val="42"/>
        <c:spPr>
          <a:solidFill>
            <a:schemeClr val="accent1"/>
          </a:solidFill>
          <a:ln w="25400">
            <a:solidFill>
              <a:schemeClr val="lt1"/>
            </a:solidFill>
          </a:ln>
          <a:effectLst/>
          <a:sp3d contourW="25400">
            <a:contourClr>
              <a:schemeClr val="lt1"/>
            </a:contourClr>
          </a:sp3d>
        </c:spPr>
      </c:pivotFmt>
      <c:pivotFmt>
        <c:idx val="43"/>
        <c:spPr>
          <a:solidFill>
            <a:schemeClr val="accent1"/>
          </a:solidFill>
          <a:ln w="25400">
            <a:solidFill>
              <a:schemeClr val="lt1"/>
            </a:solidFill>
          </a:ln>
          <a:effectLst/>
          <a:sp3d contourW="25400">
            <a:contourClr>
              <a:schemeClr val="lt1"/>
            </a:contourClr>
          </a:sp3d>
        </c:spPr>
      </c:pivotFmt>
      <c:pivotFmt>
        <c:idx val="44"/>
        <c:spPr>
          <a:solidFill>
            <a:schemeClr val="accent1"/>
          </a:solidFill>
          <a:ln w="25400">
            <a:solidFill>
              <a:schemeClr val="lt1"/>
            </a:solidFill>
          </a:ln>
          <a:effectLst/>
          <a:sp3d contourW="25400">
            <a:contourClr>
              <a:schemeClr val="lt1"/>
            </a:contourClr>
          </a:sp3d>
        </c:spPr>
        <c:marker>
          <c:symbol val="none"/>
        </c:marker>
      </c:pivotFmt>
      <c:pivotFmt>
        <c:idx val="45"/>
        <c:spPr>
          <a:solidFill>
            <a:schemeClr val="accent1"/>
          </a:solidFill>
          <a:ln w="25400">
            <a:solidFill>
              <a:schemeClr val="lt1"/>
            </a:solidFill>
          </a:ln>
          <a:effectLst/>
          <a:sp3d contourW="25400">
            <a:contourClr>
              <a:schemeClr val="lt1"/>
            </a:contourClr>
          </a:sp3d>
        </c:spPr>
      </c:pivotFmt>
      <c:pivotFmt>
        <c:idx val="46"/>
        <c:spPr>
          <a:solidFill>
            <a:schemeClr val="accent1"/>
          </a:solidFill>
          <a:ln w="25400">
            <a:solidFill>
              <a:schemeClr val="lt1"/>
            </a:solidFill>
          </a:ln>
          <a:effectLst/>
          <a:sp3d contourW="25400">
            <a:contourClr>
              <a:schemeClr val="lt1"/>
            </a:contourClr>
          </a:sp3d>
        </c:spPr>
      </c:pivotFmt>
      <c:pivotFmt>
        <c:idx val="47"/>
        <c:spPr>
          <a:solidFill>
            <a:schemeClr val="accent1"/>
          </a:solidFill>
          <a:ln w="25400">
            <a:solidFill>
              <a:schemeClr val="lt1"/>
            </a:solidFill>
          </a:ln>
          <a:effectLst/>
          <a:sp3d contourW="25400">
            <a:contourClr>
              <a:schemeClr val="lt1"/>
            </a:contourClr>
          </a:sp3d>
        </c:spPr>
      </c:pivotFmt>
      <c:pivotFmt>
        <c:idx val="48"/>
        <c:spPr>
          <a:solidFill>
            <a:schemeClr val="accent1"/>
          </a:solidFill>
          <a:ln w="25400">
            <a:solidFill>
              <a:schemeClr val="lt1"/>
            </a:solidFill>
          </a:ln>
          <a:effectLst/>
          <a:sp3d contourW="25400">
            <a:contourClr>
              <a:schemeClr val="lt1"/>
            </a:contourClr>
          </a:sp3d>
        </c:spPr>
      </c:pivotFmt>
      <c:pivotFmt>
        <c:idx val="49"/>
        <c:spPr>
          <a:solidFill>
            <a:schemeClr val="accent1"/>
          </a:solidFill>
          <a:ln w="25400">
            <a:solidFill>
              <a:schemeClr val="lt1"/>
            </a:solidFill>
          </a:ln>
          <a:effectLst/>
          <a:sp3d contourW="25400">
            <a:contourClr>
              <a:schemeClr val="lt1"/>
            </a:contourClr>
          </a:sp3d>
        </c:spPr>
      </c:pivotFmt>
      <c:pivotFmt>
        <c:idx val="50"/>
        <c:spPr>
          <a:solidFill>
            <a:schemeClr val="accent1"/>
          </a:solidFill>
          <a:ln w="25400">
            <a:solidFill>
              <a:schemeClr val="lt1"/>
            </a:solidFill>
          </a:ln>
          <a:effectLst/>
          <a:sp3d contourW="25400">
            <a:contourClr>
              <a:schemeClr val="lt1"/>
            </a:contourClr>
          </a:sp3d>
        </c:spPr>
      </c:pivotFmt>
      <c:pivotFmt>
        <c:idx val="51"/>
        <c:spPr>
          <a:solidFill>
            <a:schemeClr val="accent1"/>
          </a:solidFill>
          <a:ln w="25400">
            <a:solidFill>
              <a:schemeClr val="lt1"/>
            </a:solidFill>
          </a:ln>
          <a:effectLst/>
          <a:sp3d contourW="25400">
            <a:contourClr>
              <a:schemeClr val="lt1"/>
            </a:contourClr>
          </a:sp3d>
        </c:spPr>
      </c:pivotFmt>
      <c:pivotFmt>
        <c:idx val="52"/>
        <c:spPr>
          <a:solidFill>
            <a:schemeClr val="accent1"/>
          </a:solidFill>
          <a:ln w="25400">
            <a:solidFill>
              <a:schemeClr val="lt1"/>
            </a:solidFill>
          </a:ln>
          <a:effectLst/>
          <a:sp3d contourW="25400">
            <a:contourClr>
              <a:schemeClr val="lt1"/>
            </a:contourClr>
          </a:sp3d>
        </c:spPr>
      </c:pivotFmt>
      <c:pivotFmt>
        <c:idx val="53"/>
        <c:spPr>
          <a:solidFill>
            <a:schemeClr val="accent1"/>
          </a:solidFill>
          <a:ln w="25400">
            <a:solidFill>
              <a:schemeClr val="lt1"/>
            </a:solidFill>
          </a:ln>
          <a:effectLst/>
          <a:sp3d contourW="25400">
            <a:contourClr>
              <a:schemeClr val="lt1"/>
            </a:contourClr>
          </a:sp3d>
        </c:spPr>
      </c:pivotFmt>
      <c:pivotFmt>
        <c:idx val="54"/>
        <c:spPr>
          <a:solidFill>
            <a:schemeClr val="accent1"/>
          </a:solidFill>
          <a:ln w="25400">
            <a:solidFill>
              <a:schemeClr val="lt1"/>
            </a:solidFill>
          </a:ln>
          <a:effectLst/>
          <a:sp3d contourW="25400">
            <a:contourClr>
              <a:schemeClr val="lt1"/>
            </a:contourClr>
          </a:sp3d>
        </c:spPr>
      </c:pivotFmt>
      <c:pivotFmt>
        <c:idx val="55"/>
        <c:spPr>
          <a:solidFill>
            <a:schemeClr val="accent1"/>
          </a:solidFill>
          <a:ln w="25400">
            <a:solidFill>
              <a:schemeClr val="lt1"/>
            </a:solidFill>
          </a:ln>
          <a:effectLst/>
          <a:sp3d contourW="25400">
            <a:contourClr>
              <a:schemeClr val="lt1"/>
            </a:contourClr>
          </a:sp3d>
        </c:spPr>
        <c:marker>
          <c:symbol val="none"/>
        </c:marker>
      </c:pivotFmt>
      <c:pivotFmt>
        <c:idx val="56"/>
        <c:spPr>
          <a:solidFill>
            <a:schemeClr val="accent1"/>
          </a:solidFill>
          <a:ln w="25400">
            <a:solidFill>
              <a:schemeClr val="lt1"/>
            </a:solidFill>
          </a:ln>
          <a:effectLst/>
          <a:sp3d contourW="25400">
            <a:contourClr>
              <a:schemeClr val="lt1"/>
            </a:contourClr>
          </a:sp3d>
        </c:spPr>
      </c:pivotFmt>
      <c:pivotFmt>
        <c:idx val="57"/>
        <c:spPr>
          <a:solidFill>
            <a:schemeClr val="accent1"/>
          </a:solidFill>
          <a:ln w="25400">
            <a:solidFill>
              <a:schemeClr val="lt1"/>
            </a:solidFill>
          </a:ln>
          <a:effectLst/>
          <a:sp3d contourW="25400">
            <a:contourClr>
              <a:schemeClr val="lt1"/>
            </a:contourClr>
          </a:sp3d>
        </c:spPr>
      </c:pivotFmt>
      <c:pivotFmt>
        <c:idx val="58"/>
        <c:spPr>
          <a:solidFill>
            <a:schemeClr val="accent1"/>
          </a:solidFill>
          <a:ln w="25400">
            <a:solidFill>
              <a:schemeClr val="lt1"/>
            </a:solidFill>
          </a:ln>
          <a:effectLst/>
          <a:sp3d contourW="25400">
            <a:contourClr>
              <a:schemeClr val="lt1"/>
            </a:contourClr>
          </a:sp3d>
        </c:spPr>
      </c:pivotFmt>
      <c:pivotFmt>
        <c:idx val="59"/>
        <c:spPr>
          <a:solidFill>
            <a:schemeClr val="accent1"/>
          </a:solidFill>
          <a:ln w="25400">
            <a:solidFill>
              <a:schemeClr val="lt1"/>
            </a:solidFill>
          </a:ln>
          <a:effectLst/>
          <a:sp3d contourW="25400">
            <a:contourClr>
              <a:schemeClr val="lt1"/>
            </a:contourClr>
          </a:sp3d>
        </c:spPr>
      </c:pivotFmt>
      <c:pivotFmt>
        <c:idx val="60"/>
        <c:spPr>
          <a:solidFill>
            <a:schemeClr val="accent1"/>
          </a:solidFill>
          <a:ln w="25400">
            <a:solidFill>
              <a:schemeClr val="lt1"/>
            </a:solidFill>
          </a:ln>
          <a:effectLst/>
          <a:sp3d contourW="25400">
            <a:contourClr>
              <a:schemeClr val="lt1"/>
            </a:contourClr>
          </a:sp3d>
        </c:spPr>
      </c:pivotFmt>
      <c:pivotFmt>
        <c:idx val="61"/>
        <c:spPr>
          <a:solidFill>
            <a:schemeClr val="accent1"/>
          </a:solidFill>
          <a:ln w="25400">
            <a:solidFill>
              <a:schemeClr val="lt1"/>
            </a:solidFill>
          </a:ln>
          <a:effectLst/>
          <a:sp3d contourW="25400">
            <a:contourClr>
              <a:schemeClr val="lt1"/>
            </a:contourClr>
          </a:sp3d>
        </c:spPr>
      </c:pivotFmt>
      <c:pivotFmt>
        <c:idx val="62"/>
        <c:spPr>
          <a:solidFill>
            <a:schemeClr val="accent1"/>
          </a:solidFill>
          <a:ln w="25400">
            <a:solidFill>
              <a:schemeClr val="lt1"/>
            </a:solidFill>
          </a:ln>
          <a:effectLst/>
          <a:sp3d contourW="25400">
            <a:contourClr>
              <a:schemeClr val="lt1"/>
            </a:contourClr>
          </a:sp3d>
        </c:spPr>
      </c:pivotFmt>
      <c:pivotFmt>
        <c:idx val="63"/>
        <c:spPr>
          <a:solidFill>
            <a:schemeClr val="accent1"/>
          </a:solidFill>
          <a:ln w="25400">
            <a:solidFill>
              <a:schemeClr val="lt1"/>
            </a:solidFill>
          </a:ln>
          <a:effectLst/>
          <a:sp3d contourW="25400">
            <a:contourClr>
              <a:schemeClr val="lt1"/>
            </a:contourClr>
          </a:sp3d>
        </c:spPr>
      </c:pivotFmt>
      <c:pivotFmt>
        <c:idx val="64"/>
        <c:spPr>
          <a:solidFill>
            <a:schemeClr val="accent1"/>
          </a:solidFill>
          <a:ln w="25400">
            <a:solidFill>
              <a:schemeClr val="lt1"/>
            </a:solidFill>
          </a:ln>
          <a:effectLst/>
          <a:sp3d contourW="25400">
            <a:contourClr>
              <a:schemeClr val="lt1"/>
            </a:contourClr>
          </a:sp3d>
        </c:spPr>
      </c:pivotFmt>
      <c:pivotFmt>
        <c:idx val="65"/>
        <c:spPr>
          <a:solidFill>
            <a:schemeClr val="accent1"/>
          </a:solidFill>
          <a:ln w="25400">
            <a:solidFill>
              <a:schemeClr val="lt1"/>
            </a:solidFill>
          </a:ln>
          <a:effectLst/>
          <a:sp3d contourW="25400">
            <a:contourClr>
              <a:schemeClr val="lt1"/>
            </a:contourClr>
          </a:sp3d>
        </c:spPr>
      </c:pivotFmt>
      <c:pivotFmt>
        <c:idx val="66"/>
        <c:spPr>
          <a:solidFill>
            <a:schemeClr val="accent1"/>
          </a:solidFill>
          <a:ln w="25400">
            <a:solidFill>
              <a:schemeClr val="lt1"/>
            </a:solidFill>
          </a:ln>
          <a:effectLst/>
          <a:sp3d contourW="25400">
            <a:contourClr>
              <a:schemeClr val="lt1"/>
            </a:contourClr>
          </a:sp3d>
        </c:spPr>
        <c:marker>
          <c:symbol val="none"/>
        </c:marker>
      </c:pivotFmt>
      <c:pivotFmt>
        <c:idx val="67"/>
        <c:spPr>
          <a:solidFill>
            <a:schemeClr val="accent1"/>
          </a:solidFill>
          <a:ln w="25400">
            <a:solidFill>
              <a:schemeClr val="lt1"/>
            </a:solidFill>
          </a:ln>
          <a:effectLst/>
          <a:sp3d contourW="25400">
            <a:contourClr>
              <a:schemeClr val="lt1"/>
            </a:contourClr>
          </a:sp3d>
        </c:spPr>
      </c:pivotFmt>
      <c:pivotFmt>
        <c:idx val="68"/>
        <c:spPr>
          <a:solidFill>
            <a:schemeClr val="accent1"/>
          </a:solidFill>
          <a:ln w="25400">
            <a:solidFill>
              <a:schemeClr val="lt1"/>
            </a:solidFill>
          </a:ln>
          <a:effectLst/>
          <a:sp3d contourW="25400">
            <a:contourClr>
              <a:schemeClr val="lt1"/>
            </a:contourClr>
          </a:sp3d>
        </c:spPr>
      </c:pivotFmt>
      <c:pivotFmt>
        <c:idx val="69"/>
        <c:spPr>
          <a:solidFill>
            <a:schemeClr val="accent1"/>
          </a:solidFill>
          <a:ln w="25400">
            <a:solidFill>
              <a:schemeClr val="lt1"/>
            </a:solidFill>
          </a:ln>
          <a:effectLst/>
          <a:sp3d contourW="25400">
            <a:contourClr>
              <a:schemeClr val="lt1"/>
            </a:contourClr>
          </a:sp3d>
        </c:spPr>
      </c:pivotFmt>
      <c:pivotFmt>
        <c:idx val="70"/>
        <c:spPr>
          <a:solidFill>
            <a:schemeClr val="accent1"/>
          </a:solidFill>
          <a:ln w="25400">
            <a:solidFill>
              <a:schemeClr val="lt1"/>
            </a:solidFill>
          </a:ln>
          <a:effectLst/>
          <a:sp3d contourW="25400">
            <a:contourClr>
              <a:schemeClr val="lt1"/>
            </a:contourClr>
          </a:sp3d>
        </c:spPr>
      </c:pivotFmt>
      <c:pivotFmt>
        <c:idx val="71"/>
        <c:spPr>
          <a:solidFill>
            <a:schemeClr val="accent1"/>
          </a:solidFill>
          <a:ln w="25400">
            <a:solidFill>
              <a:schemeClr val="lt1"/>
            </a:solidFill>
          </a:ln>
          <a:effectLst/>
          <a:sp3d contourW="25400">
            <a:contourClr>
              <a:schemeClr val="lt1"/>
            </a:contourClr>
          </a:sp3d>
        </c:spPr>
      </c:pivotFmt>
      <c:pivotFmt>
        <c:idx val="72"/>
        <c:spPr>
          <a:solidFill>
            <a:schemeClr val="accent1"/>
          </a:solidFill>
          <a:ln w="25400">
            <a:solidFill>
              <a:schemeClr val="lt1"/>
            </a:solidFill>
          </a:ln>
          <a:effectLst/>
          <a:sp3d contourW="25400">
            <a:contourClr>
              <a:schemeClr val="lt1"/>
            </a:contourClr>
          </a:sp3d>
        </c:spPr>
      </c:pivotFmt>
      <c:pivotFmt>
        <c:idx val="73"/>
        <c:spPr>
          <a:solidFill>
            <a:schemeClr val="accent1"/>
          </a:solidFill>
          <a:ln w="25400">
            <a:solidFill>
              <a:schemeClr val="lt1"/>
            </a:solidFill>
          </a:ln>
          <a:effectLst/>
          <a:sp3d contourW="25400">
            <a:contourClr>
              <a:schemeClr val="lt1"/>
            </a:contourClr>
          </a:sp3d>
        </c:spPr>
      </c:pivotFmt>
      <c:pivotFmt>
        <c:idx val="74"/>
        <c:spPr>
          <a:solidFill>
            <a:schemeClr val="accent1"/>
          </a:solidFill>
          <a:ln w="25400">
            <a:solidFill>
              <a:schemeClr val="lt1"/>
            </a:solidFill>
          </a:ln>
          <a:effectLst/>
          <a:sp3d contourW="25400">
            <a:contourClr>
              <a:schemeClr val="lt1"/>
            </a:contourClr>
          </a:sp3d>
        </c:spPr>
      </c:pivotFmt>
      <c:pivotFmt>
        <c:idx val="75"/>
        <c:spPr>
          <a:solidFill>
            <a:schemeClr val="accent1"/>
          </a:solidFill>
          <a:ln w="25400">
            <a:solidFill>
              <a:schemeClr val="lt1"/>
            </a:solidFill>
          </a:ln>
          <a:effectLst/>
          <a:sp3d contourW="25400">
            <a:contourClr>
              <a:schemeClr val="lt1"/>
            </a:contourClr>
          </a:sp3d>
        </c:spPr>
      </c:pivotFmt>
      <c:pivotFmt>
        <c:idx val="76"/>
        <c:spPr>
          <a:solidFill>
            <a:schemeClr val="accent1"/>
          </a:solidFill>
          <a:ln w="25400">
            <a:solidFill>
              <a:schemeClr val="lt1"/>
            </a:solidFill>
          </a:ln>
          <a:effectLst/>
          <a:sp3d contourW="25400">
            <a:contourClr>
              <a:schemeClr val="lt1"/>
            </a:contourClr>
          </a:sp3d>
        </c:spPr>
      </c:pivotFmt>
      <c:pivotFmt>
        <c:idx val="77"/>
        <c:spPr>
          <a:solidFill>
            <a:schemeClr val="accent1"/>
          </a:solidFill>
          <a:ln w="25400">
            <a:solidFill>
              <a:schemeClr val="lt1"/>
            </a:solidFill>
          </a:ln>
          <a:effectLst/>
          <a:sp3d contourW="25400">
            <a:contourClr>
              <a:schemeClr val="lt1"/>
            </a:contourClr>
          </a:sp3d>
        </c:spPr>
        <c:marker>
          <c:symbol val="none"/>
        </c:marker>
      </c:pivotFmt>
      <c:pivotFmt>
        <c:idx val="78"/>
        <c:spPr>
          <a:solidFill>
            <a:schemeClr val="accent1"/>
          </a:solidFill>
          <a:ln w="25400">
            <a:solidFill>
              <a:schemeClr val="lt1"/>
            </a:solidFill>
          </a:ln>
          <a:effectLst/>
          <a:sp3d contourW="25400">
            <a:contourClr>
              <a:schemeClr val="lt1"/>
            </a:contourClr>
          </a:sp3d>
        </c:spPr>
      </c:pivotFmt>
      <c:pivotFmt>
        <c:idx val="79"/>
        <c:spPr>
          <a:solidFill>
            <a:schemeClr val="accent1"/>
          </a:solidFill>
          <a:ln w="25400">
            <a:solidFill>
              <a:schemeClr val="lt1"/>
            </a:solidFill>
          </a:ln>
          <a:effectLst/>
          <a:sp3d contourW="25400">
            <a:contourClr>
              <a:schemeClr val="lt1"/>
            </a:contourClr>
          </a:sp3d>
        </c:spPr>
      </c:pivotFmt>
      <c:pivotFmt>
        <c:idx val="80"/>
        <c:spPr>
          <a:solidFill>
            <a:schemeClr val="accent1"/>
          </a:solidFill>
          <a:ln w="25400">
            <a:solidFill>
              <a:schemeClr val="lt1"/>
            </a:solidFill>
          </a:ln>
          <a:effectLst/>
          <a:sp3d contourW="25400">
            <a:contourClr>
              <a:schemeClr val="lt1"/>
            </a:contourClr>
          </a:sp3d>
        </c:spPr>
      </c:pivotFmt>
      <c:pivotFmt>
        <c:idx val="81"/>
        <c:spPr>
          <a:solidFill>
            <a:schemeClr val="accent1"/>
          </a:solidFill>
          <a:ln w="25400">
            <a:solidFill>
              <a:schemeClr val="lt1"/>
            </a:solidFill>
          </a:ln>
          <a:effectLst/>
          <a:sp3d contourW="25400">
            <a:contourClr>
              <a:schemeClr val="lt1"/>
            </a:contourClr>
          </a:sp3d>
        </c:spPr>
      </c:pivotFmt>
      <c:pivotFmt>
        <c:idx val="82"/>
        <c:spPr>
          <a:solidFill>
            <a:schemeClr val="accent1"/>
          </a:solidFill>
          <a:ln w="25400">
            <a:solidFill>
              <a:schemeClr val="lt1"/>
            </a:solidFill>
          </a:ln>
          <a:effectLst/>
          <a:sp3d contourW="25400">
            <a:contourClr>
              <a:schemeClr val="lt1"/>
            </a:contourClr>
          </a:sp3d>
        </c:spPr>
      </c:pivotFmt>
      <c:pivotFmt>
        <c:idx val="83"/>
        <c:spPr>
          <a:solidFill>
            <a:schemeClr val="accent1"/>
          </a:solidFill>
          <a:ln w="25400">
            <a:solidFill>
              <a:schemeClr val="lt1"/>
            </a:solidFill>
          </a:ln>
          <a:effectLst/>
          <a:sp3d contourW="25400">
            <a:contourClr>
              <a:schemeClr val="lt1"/>
            </a:contourClr>
          </a:sp3d>
        </c:spPr>
      </c:pivotFmt>
      <c:pivotFmt>
        <c:idx val="84"/>
        <c:spPr>
          <a:solidFill>
            <a:schemeClr val="accent1"/>
          </a:solidFill>
          <a:ln w="25400">
            <a:solidFill>
              <a:schemeClr val="lt1"/>
            </a:solidFill>
          </a:ln>
          <a:effectLst/>
          <a:sp3d contourW="25400">
            <a:contourClr>
              <a:schemeClr val="lt1"/>
            </a:contourClr>
          </a:sp3d>
        </c:spPr>
      </c:pivotFmt>
      <c:pivotFmt>
        <c:idx val="85"/>
        <c:spPr>
          <a:solidFill>
            <a:schemeClr val="accent1"/>
          </a:solidFill>
          <a:ln w="25400">
            <a:solidFill>
              <a:schemeClr val="lt1"/>
            </a:solidFill>
          </a:ln>
          <a:effectLst/>
          <a:sp3d contourW="25400">
            <a:contourClr>
              <a:schemeClr val="lt1"/>
            </a:contourClr>
          </a:sp3d>
        </c:spPr>
      </c:pivotFmt>
      <c:pivotFmt>
        <c:idx val="86"/>
        <c:spPr>
          <a:solidFill>
            <a:schemeClr val="accent1"/>
          </a:solidFill>
          <a:ln w="25400">
            <a:solidFill>
              <a:schemeClr val="lt1"/>
            </a:solidFill>
          </a:ln>
          <a:effectLst/>
          <a:sp3d contourW="25400">
            <a:contourClr>
              <a:schemeClr val="lt1"/>
            </a:contourClr>
          </a:sp3d>
        </c:spPr>
      </c:pivotFmt>
      <c:pivotFmt>
        <c:idx val="87"/>
        <c:spPr>
          <a:solidFill>
            <a:schemeClr val="accent1"/>
          </a:solidFill>
          <a:ln w="25400">
            <a:solidFill>
              <a:schemeClr val="lt1"/>
            </a:solidFill>
          </a:ln>
          <a:effectLst/>
          <a:sp3d contourW="25400">
            <a:contourClr>
              <a:schemeClr val="lt1"/>
            </a:contourClr>
          </a:sp3d>
        </c:spPr>
      </c:pivotFmt>
      <c:pivotFmt>
        <c:idx val="88"/>
        <c:spPr>
          <a:solidFill>
            <a:schemeClr val="accent1"/>
          </a:solidFill>
          <a:ln w="25400">
            <a:solidFill>
              <a:schemeClr val="lt1"/>
            </a:solidFill>
          </a:ln>
          <a:effectLst/>
          <a:sp3d contourW="25400">
            <a:contourClr>
              <a:schemeClr val="lt1"/>
            </a:contourClr>
          </a:sp3d>
        </c:spPr>
        <c:marker>
          <c:symbol val="none"/>
        </c:marker>
      </c:pivotFmt>
      <c:pivotFmt>
        <c:idx val="89"/>
        <c:spPr>
          <a:solidFill>
            <a:schemeClr val="accent1"/>
          </a:solidFill>
          <a:ln w="25400">
            <a:solidFill>
              <a:schemeClr val="lt1"/>
            </a:solidFill>
          </a:ln>
          <a:effectLst/>
          <a:sp3d contourW="25400">
            <a:contourClr>
              <a:schemeClr val="lt1"/>
            </a:contourClr>
          </a:sp3d>
        </c:spPr>
      </c:pivotFmt>
      <c:pivotFmt>
        <c:idx val="90"/>
        <c:spPr>
          <a:solidFill>
            <a:schemeClr val="accent1"/>
          </a:solidFill>
          <a:ln w="25400">
            <a:solidFill>
              <a:schemeClr val="lt1"/>
            </a:solidFill>
          </a:ln>
          <a:effectLst/>
          <a:sp3d contourW="25400">
            <a:contourClr>
              <a:schemeClr val="lt1"/>
            </a:contourClr>
          </a:sp3d>
        </c:spPr>
      </c:pivotFmt>
      <c:pivotFmt>
        <c:idx val="91"/>
        <c:spPr>
          <a:solidFill>
            <a:schemeClr val="accent1"/>
          </a:solidFill>
          <a:ln w="25400">
            <a:solidFill>
              <a:schemeClr val="lt1"/>
            </a:solidFill>
          </a:ln>
          <a:effectLst/>
          <a:sp3d contourW="25400">
            <a:contourClr>
              <a:schemeClr val="lt1"/>
            </a:contourClr>
          </a:sp3d>
        </c:spPr>
      </c:pivotFmt>
      <c:pivotFmt>
        <c:idx val="92"/>
        <c:spPr>
          <a:solidFill>
            <a:schemeClr val="accent1"/>
          </a:solidFill>
          <a:ln w="25400">
            <a:solidFill>
              <a:schemeClr val="lt1"/>
            </a:solidFill>
          </a:ln>
          <a:effectLst/>
          <a:sp3d contourW="25400">
            <a:contourClr>
              <a:schemeClr val="lt1"/>
            </a:contourClr>
          </a:sp3d>
        </c:spPr>
      </c:pivotFmt>
      <c:pivotFmt>
        <c:idx val="93"/>
        <c:spPr>
          <a:solidFill>
            <a:schemeClr val="accent1"/>
          </a:solidFill>
          <a:ln w="25400">
            <a:solidFill>
              <a:schemeClr val="lt1"/>
            </a:solidFill>
          </a:ln>
          <a:effectLst/>
          <a:sp3d contourW="25400">
            <a:contourClr>
              <a:schemeClr val="lt1"/>
            </a:contourClr>
          </a:sp3d>
        </c:spPr>
      </c:pivotFmt>
      <c:pivotFmt>
        <c:idx val="94"/>
        <c:spPr>
          <a:solidFill>
            <a:schemeClr val="accent1"/>
          </a:solidFill>
          <a:ln w="25400">
            <a:solidFill>
              <a:schemeClr val="lt1"/>
            </a:solidFill>
          </a:ln>
          <a:effectLst/>
          <a:sp3d contourW="25400">
            <a:contourClr>
              <a:schemeClr val="lt1"/>
            </a:contourClr>
          </a:sp3d>
        </c:spPr>
      </c:pivotFmt>
      <c:pivotFmt>
        <c:idx val="95"/>
        <c:spPr>
          <a:solidFill>
            <a:schemeClr val="accent1"/>
          </a:solidFill>
          <a:ln w="25400">
            <a:solidFill>
              <a:schemeClr val="lt1"/>
            </a:solidFill>
          </a:ln>
          <a:effectLst/>
          <a:sp3d contourW="25400">
            <a:contourClr>
              <a:schemeClr val="lt1"/>
            </a:contourClr>
          </a:sp3d>
        </c:spPr>
      </c:pivotFmt>
      <c:pivotFmt>
        <c:idx val="96"/>
        <c:spPr>
          <a:solidFill>
            <a:schemeClr val="accent1"/>
          </a:solidFill>
          <a:ln w="25400">
            <a:solidFill>
              <a:schemeClr val="lt1"/>
            </a:solidFill>
          </a:ln>
          <a:effectLst/>
          <a:sp3d contourW="25400">
            <a:contourClr>
              <a:schemeClr val="lt1"/>
            </a:contourClr>
          </a:sp3d>
        </c:spPr>
      </c:pivotFmt>
      <c:pivotFmt>
        <c:idx val="97"/>
        <c:spPr>
          <a:solidFill>
            <a:schemeClr val="accent1"/>
          </a:solidFill>
          <a:ln w="25400">
            <a:solidFill>
              <a:schemeClr val="lt1"/>
            </a:solidFill>
          </a:ln>
          <a:effectLst/>
          <a:sp3d contourW="25400">
            <a:contourClr>
              <a:schemeClr val="lt1"/>
            </a:contourClr>
          </a:sp3d>
        </c:spPr>
      </c:pivotFmt>
      <c:pivotFmt>
        <c:idx val="98"/>
        <c:spPr>
          <a:solidFill>
            <a:schemeClr val="accent1"/>
          </a:solidFill>
          <a:ln w="25400">
            <a:solidFill>
              <a:schemeClr val="lt1"/>
            </a:solidFill>
          </a:ln>
          <a:effectLst/>
          <a:sp3d contourW="25400">
            <a:contourClr>
              <a:schemeClr val="lt1"/>
            </a:contourClr>
          </a:sp3d>
        </c:spPr>
      </c:pivotFmt>
      <c:pivotFmt>
        <c:idx val="99"/>
        <c:spPr>
          <a:solidFill>
            <a:schemeClr val="accent1"/>
          </a:solidFill>
          <a:ln w="25400">
            <a:solidFill>
              <a:schemeClr val="lt1"/>
            </a:solidFill>
          </a:ln>
          <a:effectLst/>
          <a:sp3d contourW="25400">
            <a:contourClr>
              <a:schemeClr val="lt1"/>
            </a:contourClr>
          </a:sp3d>
        </c:spPr>
        <c:marker>
          <c:symbol val="none"/>
        </c:marker>
      </c:pivotFmt>
      <c:pivotFmt>
        <c:idx val="100"/>
        <c:spPr>
          <a:solidFill>
            <a:schemeClr val="accent1"/>
          </a:solidFill>
          <a:ln w="25400">
            <a:solidFill>
              <a:schemeClr val="lt1"/>
            </a:solidFill>
          </a:ln>
          <a:effectLst/>
          <a:sp3d contourW="25400">
            <a:contourClr>
              <a:schemeClr val="lt1"/>
            </a:contourClr>
          </a:sp3d>
        </c:spPr>
      </c:pivotFmt>
      <c:pivotFmt>
        <c:idx val="101"/>
        <c:spPr>
          <a:solidFill>
            <a:schemeClr val="accent1"/>
          </a:solidFill>
          <a:ln w="25400">
            <a:solidFill>
              <a:schemeClr val="lt1"/>
            </a:solidFill>
          </a:ln>
          <a:effectLst/>
          <a:sp3d contourW="25400">
            <a:contourClr>
              <a:schemeClr val="lt1"/>
            </a:contourClr>
          </a:sp3d>
        </c:spPr>
      </c:pivotFmt>
      <c:pivotFmt>
        <c:idx val="102"/>
        <c:spPr>
          <a:solidFill>
            <a:schemeClr val="accent1"/>
          </a:solidFill>
          <a:ln w="25400">
            <a:solidFill>
              <a:schemeClr val="lt1"/>
            </a:solidFill>
          </a:ln>
          <a:effectLst/>
          <a:sp3d contourW="25400">
            <a:contourClr>
              <a:schemeClr val="lt1"/>
            </a:contourClr>
          </a:sp3d>
        </c:spPr>
      </c:pivotFmt>
      <c:pivotFmt>
        <c:idx val="103"/>
        <c:spPr>
          <a:solidFill>
            <a:schemeClr val="accent1"/>
          </a:solidFill>
          <a:ln w="25400">
            <a:solidFill>
              <a:schemeClr val="lt1"/>
            </a:solidFill>
          </a:ln>
          <a:effectLst/>
          <a:sp3d contourW="25400">
            <a:contourClr>
              <a:schemeClr val="lt1"/>
            </a:contourClr>
          </a:sp3d>
        </c:spPr>
      </c:pivotFmt>
      <c:pivotFmt>
        <c:idx val="104"/>
        <c:spPr>
          <a:solidFill>
            <a:schemeClr val="accent1"/>
          </a:solidFill>
          <a:ln w="25400">
            <a:solidFill>
              <a:schemeClr val="lt1"/>
            </a:solidFill>
          </a:ln>
          <a:effectLst/>
          <a:sp3d contourW="25400">
            <a:contourClr>
              <a:schemeClr val="lt1"/>
            </a:contourClr>
          </a:sp3d>
        </c:spPr>
      </c:pivotFmt>
      <c:pivotFmt>
        <c:idx val="105"/>
        <c:spPr>
          <a:solidFill>
            <a:schemeClr val="accent1"/>
          </a:solidFill>
          <a:ln w="25400">
            <a:solidFill>
              <a:schemeClr val="lt1"/>
            </a:solidFill>
          </a:ln>
          <a:effectLst/>
          <a:sp3d contourW="25400">
            <a:contourClr>
              <a:schemeClr val="lt1"/>
            </a:contourClr>
          </a:sp3d>
        </c:spPr>
      </c:pivotFmt>
      <c:pivotFmt>
        <c:idx val="106"/>
        <c:spPr>
          <a:solidFill>
            <a:schemeClr val="accent1"/>
          </a:solidFill>
          <a:ln w="25400">
            <a:solidFill>
              <a:schemeClr val="lt1"/>
            </a:solidFill>
          </a:ln>
          <a:effectLst/>
          <a:sp3d contourW="25400">
            <a:contourClr>
              <a:schemeClr val="lt1"/>
            </a:contourClr>
          </a:sp3d>
        </c:spPr>
      </c:pivotFmt>
      <c:pivotFmt>
        <c:idx val="107"/>
        <c:spPr>
          <a:solidFill>
            <a:schemeClr val="accent1"/>
          </a:solidFill>
          <a:ln w="25400">
            <a:solidFill>
              <a:schemeClr val="lt1"/>
            </a:solidFill>
          </a:ln>
          <a:effectLst/>
          <a:sp3d contourW="25400">
            <a:contourClr>
              <a:schemeClr val="lt1"/>
            </a:contourClr>
          </a:sp3d>
        </c:spPr>
      </c:pivotFmt>
      <c:pivotFmt>
        <c:idx val="108"/>
        <c:spPr>
          <a:solidFill>
            <a:schemeClr val="accent1"/>
          </a:solidFill>
          <a:ln w="25400">
            <a:solidFill>
              <a:schemeClr val="lt1"/>
            </a:solidFill>
          </a:ln>
          <a:effectLst/>
          <a:sp3d contourW="25400">
            <a:contourClr>
              <a:schemeClr val="lt1"/>
            </a:contourClr>
          </a:sp3d>
        </c:spPr>
      </c:pivotFmt>
      <c:pivotFmt>
        <c:idx val="109"/>
        <c:spPr>
          <a:solidFill>
            <a:schemeClr val="accent1"/>
          </a:solidFill>
          <a:ln w="25400">
            <a:solidFill>
              <a:schemeClr val="lt1"/>
            </a:solidFill>
          </a:ln>
          <a:effectLst/>
          <a:sp3d contourW="25400">
            <a:contourClr>
              <a:schemeClr val="lt1"/>
            </a:contourClr>
          </a:sp3d>
        </c:spPr>
      </c:pivotFmt>
      <c:pivotFmt>
        <c:idx val="110"/>
        <c:spPr>
          <a:solidFill>
            <a:schemeClr val="accent1"/>
          </a:solidFill>
          <a:ln w="25400">
            <a:solidFill>
              <a:schemeClr val="lt1"/>
            </a:solidFill>
          </a:ln>
          <a:effectLst/>
          <a:sp3d contourW="25400">
            <a:contourClr>
              <a:schemeClr val="lt1"/>
            </a:contourClr>
          </a:sp3d>
        </c:spPr>
        <c:marker>
          <c:symbol val="none"/>
        </c:marker>
      </c:pivotFmt>
      <c:pivotFmt>
        <c:idx val="111"/>
        <c:spPr>
          <a:solidFill>
            <a:schemeClr val="accent1"/>
          </a:solidFill>
          <a:ln w="25400">
            <a:solidFill>
              <a:schemeClr val="lt1"/>
            </a:solidFill>
          </a:ln>
          <a:effectLst/>
          <a:sp3d contourW="25400">
            <a:contourClr>
              <a:schemeClr val="lt1"/>
            </a:contourClr>
          </a:sp3d>
        </c:spPr>
      </c:pivotFmt>
      <c:pivotFmt>
        <c:idx val="112"/>
        <c:spPr>
          <a:solidFill>
            <a:schemeClr val="accent1"/>
          </a:solidFill>
          <a:ln w="25400">
            <a:solidFill>
              <a:schemeClr val="lt1"/>
            </a:solidFill>
          </a:ln>
          <a:effectLst/>
          <a:sp3d contourW="25400">
            <a:contourClr>
              <a:schemeClr val="lt1"/>
            </a:contourClr>
          </a:sp3d>
        </c:spPr>
      </c:pivotFmt>
      <c:pivotFmt>
        <c:idx val="113"/>
        <c:spPr>
          <a:solidFill>
            <a:schemeClr val="accent1"/>
          </a:solidFill>
          <a:ln w="25400">
            <a:solidFill>
              <a:schemeClr val="lt1"/>
            </a:solidFill>
          </a:ln>
          <a:effectLst/>
          <a:sp3d contourW="25400">
            <a:contourClr>
              <a:schemeClr val="lt1"/>
            </a:contourClr>
          </a:sp3d>
        </c:spPr>
      </c:pivotFmt>
      <c:pivotFmt>
        <c:idx val="114"/>
        <c:spPr>
          <a:solidFill>
            <a:schemeClr val="accent1"/>
          </a:solidFill>
          <a:ln w="25400">
            <a:solidFill>
              <a:schemeClr val="lt1"/>
            </a:solidFill>
          </a:ln>
          <a:effectLst/>
          <a:sp3d contourW="25400">
            <a:contourClr>
              <a:schemeClr val="lt1"/>
            </a:contourClr>
          </a:sp3d>
        </c:spPr>
      </c:pivotFmt>
      <c:pivotFmt>
        <c:idx val="115"/>
        <c:spPr>
          <a:solidFill>
            <a:schemeClr val="accent1"/>
          </a:solidFill>
          <a:ln w="25400">
            <a:solidFill>
              <a:schemeClr val="lt1"/>
            </a:solidFill>
          </a:ln>
          <a:effectLst/>
          <a:sp3d contourW="25400">
            <a:contourClr>
              <a:schemeClr val="lt1"/>
            </a:contourClr>
          </a:sp3d>
        </c:spPr>
      </c:pivotFmt>
      <c:pivotFmt>
        <c:idx val="116"/>
        <c:spPr>
          <a:solidFill>
            <a:schemeClr val="accent1"/>
          </a:solidFill>
          <a:ln w="25400">
            <a:solidFill>
              <a:schemeClr val="lt1"/>
            </a:solidFill>
          </a:ln>
          <a:effectLst/>
          <a:sp3d contourW="25400">
            <a:contourClr>
              <a:schemeClr val="lt1"/>
            </a:contourClr>
          </a:sp3d>
        </c:spPr>
      </c:pivotFmt>
      <c:pivotFmt>
        <c:idx val="117"/>
        <c:spPr>
          <a:solidFill>
            <a:schemeClr val="accent1"/>
          </a:solidFill>
          <a:ln w="25400">
            <a:solidFill>
              <a:schemeClr val="lt1"/>
            </a:solidFill>
          </a:ln>
          <a:effectLst/>
          <a:sp3d contourW="25400">
            <a:contourClr>
              <a:schemeClr val="lt1"/>
            </a:contourClr>
          </a:sp3d>
        </c:spPr>
      </c:pivotFmt>
      <c:pivotFmt>
        <c:idx val="118"/>
        <c:spPr>
          <a:solidFill>
            <a:schemeClr val="accent1"/>
          </a:solidFill>
          <a:ln w="25400">
            <a:solidFill>
              <a:schemeClr val="lt1"/>
            </a:solidFill>
          </a:ln>
          <a:effectLst/>
          <a:sp3d contourW="25400">
            <a:contourClr>
              <a:schemeClr val="lt1"/>
            </a:contourClr>
          </a:sp3d>
        </c:spPr>
      </c:pivotFmt>
      <c:pivotFmt>
        <c:idx val="119"/>
        <c:spPr>
          <a:solidFill>
            <a:schemeClr val="accent1"/>
          </a:solidFill>
          <a:ln w="25400">
            <a:solidFill>
              <a:schemeClr val="lt1"/>
            </a:solidFill>
          </a:ln>
          <a:effectLst/>
          <a:sp3d contourW="25400">
            <a:contourClr>
              <a:schemeClr val="lt1"/>
            </a:contourClr>
          </a:sp3d>
        </c:spPr>
      </c:pivotFmt>
      <c:pivotFmt>
        <c:idx val="120"/>
        <c:spPr>
          <a:solidFill>
            <a:schemeClr val="accent1"/>
          </a:solidFill>
          <a:ln w="25400">
            <a:solidFill>
              <a:schemeClr val="lt1"/>
            </a:solidFill>
          </a:ln>
          <a:effectLst/>
          <a:sp3d contourW="25400">
            <a:contourClr>
              <a:schemeClr val="lt1"/>
            </a:contourClr>
          </a:sp3d>
        </c:spPr>
      </c:pivotFmt>
      <c:pivotFmt>
        <c:idx val="121"/>
        <c:spPr>
          <a:solidFill>
            <a:schemeClr val="accent1"/>
          </a:solidFill>
          <a:ln w="25400">
            <a:solidFill>
              <a:schemeClr val="lt1"/>
            </a:solidFill>
          </a:ln>
          <a:effectLst/>
          <a:sp3d contourW="25400">
            <a:contourClr>
              <a:schemeClr val="lt1"/>
            </a:contourClr>
          </a:sp3d>
        </c:spPr>
        <c:marker>
          <c:symbol val="none"/>
        </c:marker>
      </c:pivotFmt>
      <c:pivotFmt>
        <c:idx val="122"/>
        <c:spPr>
          <a:solidFill>
            <a:schemeClr val="accent1"/>
          </a:solidFill>
          <a:ln w="25400">
            <a:solidFill>
              <a:schemeClr val="lt1"/>
            </a:solidFill>
          </a:ln>
          <a:effectLst/>
          <a:sp3d contourW="25400">
            <a:contourClr>
              <a:schemeClr val="lt1"/>
            </a:contourClr>
          </a:sp3d>
        </c:spPr>
      </c:pivotFmt>
      <c:pivotFmt>
        <c:idx val="123"/>
        <c:spPr>
          <a:solidFill>
            <a:schemeClr val="accent1"/>
          </a:solidFill>
          <a:ln w="25400">
            <a:solidFill>
              <a:schemeClr val="lt1"/>
            </a:solidFill>
          </a:ln>
          <a:effectLst/>
          <a:sp3d contourW="25400">
            <a:contourClr>
              <a:schemeClr val="lt1"/>
            </a:contourClr>
          </a:sp3d>
        </c:spPr>
      </c:pivotFmt>
      <c:pivotFmt>
        <c:idx val="124"/>
        <c:spPr>
          <a:solidFill>
            <a:schemeClr val="accent1"/>
          </a:solidFill>
          <a:ln w="25400">
            <a:solidFill>
              <a:schemeClr val="lt1"/>
            </a:solidFill>
          </a:ln>
          <a:effectLst/>
          <a:sp3d contourW="25400">
            <a:contourClr>
              <a:schemeClr val="lt1"/>
            </a:contourClr>
          </a:sp3d>
        </c:spPr>
      </c:pivotFmt>
      <c:pivotFmt>
        <c:idx val="125"/>
        <c:spPr>
          <a:solidFill>
            <a:schemeClr val="accent1"/>
          </a:solidFill>
          <a:ln w="25400">
            <a:solidFill>
              <a:schemeClr val="lt1"/>
            </a:solidFill>
          </a:ln>
          <a:effectLst/>
          <a:sp3d contourW="25400">
            <a:contourClr>
              <a:schemeClr val="lt1"/>
            </a:contourClr>
          </a:sp3d>
        </c:spPr>
      </c:pivotFmt>
      <c:pivotFmt>
        <c:idx val="126"/>
        <c:spPr>
          <a:solidFill>
            <a:schemeClr val="accent1"/>
          </a:solidFill>
          <a:ln w="25400">
            <a:solidFill>
              <a:schemeClr val="lt1"/>
            </a:solidFill>
          </a:ln>
          <a:effectLst/>
          <a:sp3d contourW="25400">
            <a:contourClr>
              <a:schemeClr val="lt1"/>
            </a:contourClr>
          </a:sp3d>
        </c:spPr>
      </c:pivotFmt>
      <c:pivotFmt>
        <c:idx val="127"/>
        <c:spPr>
          <a:solidFill>
            <a:schemeClr val="accent1"/>
          </a:solidFill>
          <a:ln w="25400">
            <a:solidFill>
              <a:schemeClr val="lt1"/>
            </a:solidFill>
          </a:ln>
          <a:effectLst/>
          <a:sp3d contourW="25400">
            <a:contourClr>
              <a:schemeClr val="lt1"/>
            </a:contourClr>
          </a:sp3d>
        </c:spPr>
      </c:pivotFmt>
      <c:pivotFmt>
        <c:idx val="128"/>
        <c:spPr>
          <a:solidFill>
            <a:schemeClr val="accent1"/>
          </a:solidFill>
          <a:ln w="25400">
            <a:solidFill>
              <a:schemeClr val="lt1"/>
            </a:solidFill>
          </a:ln>
          <a:effectLst/>
          <a:sp3d contourW="25400">
            <a:contourClr>
              <a:schemeClr val="lt1"/>
            </a:contourClr>
          </a:sp3d>
        </c:spPr>
      </c:pivotFmt>
      <c:pivotFmt>
        <c:idx val="129"/>
        <c:spPr>
          <a:solidFill>
            <a:schemeClr val="accent1"/>
          </a:solidFill>
          <a:ln w="25400">
            <a:solidFill>
              <a:schemeClr val="lt1"/>
            </a:solidFill>
          </a:ln>
          <a:effectLst/>
          <a:sp3d contourW="25400">
            <a:contourClr>
              <a:schemeClr val="lt1"/>
            </a:contourClr>
          </a:sp3d>
        </c:spPr>
      </c:pivotFmt>
      <c:pivotFmt>
        <c:idx val="130"/>
        <c:spPr>
          <a:solidFill>
            <a:schemeClr val="accent1"/>
          </a:solidFill>
          <a:ln w="25400">
            <a:solidFill>
              <a:schemeClr val="lt1"/>
            </a:solidFill>
          </a:ln>
          <a:effectLst/>
          <a:sp3d contourW="25400">
            <a:contourClr>
              <a:schemeClr val="lt1"/>
            </a:contourClr>
          </a:sp3d>
        </c:spPr>
      </c:pivotFmt>
      <c:pivotFmt>
        <c:idx val="131"/>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7222222222222221E-2"/>
          <c:y val="0.30393081073199185"/>
          <c:w val="0.72638888888888886"/>
          <c:h val="0.50264545056867893"/>
        </c:manualLayout>
      </c:layout>
      <c:pie3DChart>
        <c:varyColors val="1"/>
        <c:ser>
          <c:idx val="0"/>
          <c:order val="0"/>
          <c:tx>
            <c:strRef>
              <c:f>Sheet2!$B$3:$B$4</c:f>
              <c:strCache>
                <c:ptCount val="1"/>
                <c:pt idx="0">
                  <c:v>HIGH</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dPt>
            <c:idx val="4"/>
            <c:bubble3D val="0"/>
            <c:spPr>
              <a:solidFill>
                <a:schemeClr val="accent5"/>
              </a:solidFill>
              <a:ln w="25400">
                <a:solidFill>
                  <a:schemeClr val="lt1"/>
                </a:solidFill>
              </a:ln>
              <a:effectLst/>
              <a:sp3d contourW="25400">
                <a:contourClr>
                  <a:schemeClr val="lt1"/>
                </a:contourClr>
              </a:sp3d>
            </c:spPr>
          </c:dPt>
          <c:dPt>
            <c:idx val="5"/>
            <c:bubble3D val="0"/>
            <c:spPr>
              <a:solidFill>
                <a:schemeClr val="accent6"/>
              </a:solidFill>
              <a:ln w="25400">
                <a:solidFill>
                  <a:schemeClr val="lt1"/>
                </a:solidFill>
              </a:ln>
              <a:effectLst/>
              <a:sp3d contourW="25400">
                <a:contourClr>
                  <a:schemeClr val="lt1"/>
                </a:contourClr>
              </a:sp3d>
            </c:spPr>
          </c:dPt>
          <c:dPt>
            <c:idx val="6"/>
            <c:bubble3D val="0"/>
            <c:spPr>
              <a:solidFill>
                <a:schemeClr val="accent1">
                  <a:lumMod val="60000"/>
                </a:schemeClr>
              </a:solidFill>
              <a:ln w="25400">
                <a:solidFill>
                  <a:schemeClr val="lt1"/>
                </a:solidFill>
              </a:ln>
              <a:effectLst/>
              <a:sp3d contourW="25400">
                <a:contourClr>
                  <a:schemeClr val="lt1"/>
                </a:contourClr>
              </a:sp3d>
            </c:spPr>
          </c:dPt>
          <c:dPt>
            <c:idx val="7"/>
            <c:bubble3D val="0"/>
            <c:spPr>
              <a:solidFill>
                <a:schemeClr val="accent2">
                  <a:lumMod val="60000"/>
                </a:schemeClr>
              </a:solidFill>
              <a:ln w="25400">
                <a:solidFill>
                  <a:schemeClr val="lt1"/>
                </a:solidFill>
              </a:ln>
              <a:effectLst/>
              <a:sp3d contourW="25400">
                <a:contourClr>
                  <a:schemeClr val="lt1"/>
                </a:contourClr>
              </a:sp3d>
            </c:spPr>
          </c:dPt>
          <c:dPt>
            <c:idx val="8"/>
            <c:bubble3D val="0"/>
            <c:spPr>
              <a:solidFill>
                <a:schemeClr val="accent3">
                  <a:lumMod val="60000"/>
                </a:schemeClr>
              </a:solidFill>
              <a:ln w="25400">
                <a:solidFill>
                  <a:schemeClr val="lt1"/>
                </a:solidFill>
              </a:ln>
              <a:effectLst/>
              <a:sp3d contourW="25400">
                <a:contourClr>
                  <a:schemeClr val="lt1"/>
                </a:contourClr>
              </a:sp3d>
            </c:spPr>
          </c:dPt>
          <c:dPt>
            <c:idx val="9"/>
            <c:bubble3D val="0"/>
            <c:spPr>
              <a:solidFill>
                <a:schemeClr val="accent4">
                  <a:lumMod val="60000"/>
                </a:schemeClr>
              </a:solidFill>
              <a:ln w="25400">
                <a:solidFill>
                  <a:schemeClr val="lt1"/>
                </a:solidFill>
              </a:ln>
              <a:effectLst/>
              <a:sp3d contourW="25400">
                <a:contourClr>
                  <a:schemeClr val="lt1"/>
                </a:contourClr>
              </a:sp3d>
            </c:spPr>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xmlns:c16r2="http://schemas.microsoft.com/office/drawing/2015/06/chart">
            <c:ext xmlns:c16="http://schemas.microsoft.com/office/drawing/2014/chart" uri="{C3380CC4-5D6E-409C-BE32-E72D297353CC}">
              <c16:uniqueId val="{00000000-098B-4EAE-A9A3-C1F28A0C0148}"/>
            </c:ext>
          </c:extLst>
        </c:ser>
        <c:ser>
          <c:idx val="1"/>
          <c:order val="1"/>
          <c:tx>
            <c:strRef>
              <c:f>Sheet2!$C$3:$C$4</c:f>
              <c:strCache>
                <c:ptCount val="1"/>
                <c:pt idx="0">
                  <c:v>LOW</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dPt>
            <c:idx val="4"/>
            <c:bubble3D val="0"/>
            <c:spPr>
              <a:solidFill>
                <a:schemeClr val="accent5"/>
              </a:solidFill>
              <a:ln w="25400">
                <a:solidFill>
                  <a:schemeClr val="lt1"/>
                </a:solidFill>
              </a:ln>
              <a:effectLst/>
              <a:sp3d contourW="25400">
                <a:contourClr>
                  <a:schemeClr val="lt1"/>
                </a:contourClr>
              </a:sp3d>
            </c:spPr>
          </c:dPt>
          <c:dPt>
            <c:idx val="5"/>
            <c:bubble3D val="0"/>
            <c:spPr>
              <a:solidFill>
                <a:schemeClr val="accent6"/>
              </a:solidFill>
              <a:ln w="25400">
                <a:solidFill>
                  <a:schemeClr val="lt1"/>
                </a:solidFill>
              </a:ln>
              <a:effectLst/>
              <a:sp3d contourW="25400">
                <a:contourClr>
                  <a:schemeClr val="lt1"/>
                </a:contourClr>
              </a:sp3d>
            </c:spPr>
          </c:dPt>
          <c:dPt>
            <c:idx val="6"/>
            <c:bubble3D val="0"/>
            <c:spPr>
              <a:solidFill>
                <a:schemeClr val="accent1">
                  <a:lumMod val="60000"/>
                </a:schemeClr>
              </a:solidFill>
              <a:ln w="25400">
                <a:solidFill>
                  <a:schemeClr val="lt1"/>
                </a:solidFill>
              </a:ln>
              <a:effectLst/>
              <a:sp3d contourW="25400">
                <a:contourClr>
                  <a:schemeClr val="lt1"/>
                </a:contourClr>
              </a:sp3d>
            </c:spPr>
          </c:dPt>
          <c:dPt>
            <c:idx val="7"/>
            <c:bubble3D val="0"/>
            <c:spPr>
              <a:solidFill>
                <a:schemeClr val="accent2">
                  <a:lumMod val="60000"/>
                </a:schemeClr>
              </a:solidFill>
              <a:ln w="25400">
                <a:solidFill>
                  <a:schemeClr val="lt1"/>
                </a:solidFill>
              </a:ln>
              <a:effectLst/>
              <a:sp3d contourW="25400">
                <a:contourClr>
                  <a:schemeClr val="lt1"/>
                </a:contourClr>
              </a:sp3d>
            </c:spPr>
          </c:dPt>
          <c:dPt>
            <c:idx val="8"/>
            <c:bubble3D val="0"/>
            <c:spPr>
              <a:solidFill>
                <a:schemeClr val="accent3">
                  <a:lumMod val="60000"/>
                </a:schemeClr>
              </a:solidFill>
              <a:ln w="25400">
                <a:solidFill>
                  <a:schemeClr val="lt1"/>
                </a:solidFill>
              </a:ln>
              <a:effectLst/>
              <a:sp3d contourW="25400">
                <a:contourClr>
                  <a:schemeClr val="lt1"/>
                </a:contourClr>
              </a:sp3d>
            </c:spPr>
          </c:dPt>
          <c:dPt>
            <c:idx val="9"/>
            <c:bubble3D val="0"/>
            <c:spPr>
              <a:solidFill>
                <a:schemeClr val="accent4">
                  <a:lumMod val="60000"/>
                </a:schemeClr>
              </a:solidFill>
              <a:ln w="25400">
                <a:solidFill>
                  <a:schemeClr val="lt1"/>
                </a:solidFill>
              </a:ln>
              <a:effectLst/>
              <a:sp3d contourW="25400">
                <a:contourClr>
                  <a:schemeClr val="lt1"/>
                </a:contourClr>
              </a:sp3d>
            </c:spPr>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xmlns:c16r2="http://schemas.microsoft.com/office/drawing/2015/06/chart">
            <c:ext xmlns:c16="http://schemas.microsoft.com/office/drawing/2014/chart" uri="{C3380CC4-5D6E-409C-BE32-E72D297353CC}">
              <c16:uniqueId val="{00000001-098B-4EAE-A9A3-C1F28A0C0148}"/>
            </c:ext>
          </c:extLst>
        </c:ser>
        <c:ser>
          <c:idx val="2"/>
          <c:order val="2"/>
          <c:tx>
            <c:strRef>
              <c:f>Sheet2!$D$3:$D$4</c:f>
              <c:strCache>
                <c:ptCount val="1"/>
                <c:pt idx="0">
                  <c:v>MED</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dPt>
            <c:idx val="4"/>
            <c:bubble3D val="0"/>
            <c:spPr>
              <a:solidFill>
                <a:schemeClr val="accent5"/>
              </a:solidFill>
              <a:ln w="25400">
                <a:solidFill>
                  <a:schemeClr val="lt1"/>
                </a:solidFill>
              </a:ln>
              <a:effectLst/>
              <a:sp3d contourW="25400">
                <a:contourClr>
                  <a:schemeClr val="lt1"/>
                </a:contourClr>
              </a:sp3d>
            </c:spPr>
          </c:dPt>
          <c:dPt>
            <c:idx val="5"/>
            <c:bubble3D val="0"/>
            <c:spPr>
              <a:solidFill>
                <a:schemeClr val="accent6"/>
              </a:solidFill>
              <a:ln w="25400">
                <a:solidFill>
                  <a:schemeClr val="lt1"/>
                </a:solidFill>
              </a:ln>
              <a:effectLst/>
              <a:sp3d contourW="25400">
                <a:contourClr>
                  <a:schemeClr val="lt1"/>
                </a:contourClr>
              </a:sp3d>
            </c:spPr>
          </c:dPt>
          <c:dPt>
            <c:idx val="6"/>
            <c:bubble3D val="0"/>
            <c:spPr>
              <a:solidFill>
                <a:schemeClr val="accent1">
                  <a:lumMod val="60000"/>
                </a:schemeClr>
              </a:solidFill>
              <a:ln w="25400">
                <a:solidFill>
                  <a:schemeClr val="lt1"/>
                </a:solidFill>
              </a:ln>
              <a:effectLst/>
              <a:sp3d contourW="25400">
                <a:contourClr>
                  <a:schemeClr val="lt1"/>
                </a:contourClr>
              </a:sp3d>
            </c:spPr>
          </c:dPt>
          <c:dPt>
            <c:idx val="7"/>
            <c:bubble3D val="0"/>
            <c:spPr>
              <a:solidFill>
                <a:schemeClr val="accent2">
                  <a:lumMod val="60000"/>
                </a:schemeClr>
              </a:solidFill>
              <a:ln w="25400">
                <a:solidFill>
                  <a:schemeClr val="lt1"/>
                </a:solidFill>
              </a:ln>
              <a:effectLst/>
              <a:sp3d contourW="25400">
                <a:contourClr>
                  <a:schemeClr val="lt1"/>
                </a:contourClr>
              </a:sp3d>
            </c:spPr>
          </c:dPt>
          <c:dPt>
            <c:idx val="8"/>
            <c:bubble3D val="0"/>
            <c:spPr>
              <a:solidFill>
                <a:schemeClr val="accent3">
                  <a:lumMod val="60000"/>
                </a:schemeClr>
              </a:solidFill>
              <a:ln w="25400">
                <a:solidFill>
                  <a:schemeClr val="lt1"/>
                </a:solidFill>
              </a:ln>
              <a:effectLst/>
              <a:sp3d contourW="25400">
                <a:contourClr>
                  <a:schemeClr val="lt1"/>
                </a:contourClr>
              </a:sp3d>
            </c:spPr>
          </c:dPt>
          <c:dPt>
            <c:idx val="9"/>
            <c:bubble3D val="0"/>
            <c:spPr>
              <a:solidFill>
                <a:schemeClr val="accent4">
                  <a:lumMod val="60000"/>
                </a:schemeClr>
              </a:solidFill>
              <a:ln w="25400">
                <a:solidFill>
                  <a:schemeClr val="lt1"/>
                </a:solidFill>
              </a:ln>
              <a:effectLst/>
              <a:sp3d contourW="25400">
                <a:contourClr>
                  <a:schemeClr val="lt1"/>
                </a:contourClr>
              </a:sp3d>
            </c:spPr>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xmlns:c16r2="http://schemas.microsoft.com/office/drawing/2015/06/chart">
            <c:ext xmlns:c16="http://schemas.microsoft.com/office/drawing/2014/chart" uri="{C3380CC4-5D6E-409C-BE32-E72D297353CC}">
              <c16:uniqueId val="{00000002-098B-4EAE-A9A3-C1F28A0C0148}"/>
            </c:ext>
          </c:extLst>
        </c:ser>
        <c:ser>
          <c:idx val="3"/>
          <c:order val="3"/>
          <c:tx>
            <c:strRef>
              <c:f>Sheet2!$E$3:$E$4</c:f>
              <c:strCache>
                <c:ptCount val="1"/>
                <c:pt idx="0">
                  <c:v>VERY HIGH</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dPt>
            <c:idx val="4"/>
            <c:bubble3D val="0"/>
            <c:spPr>
              <a:solidFill>
                <a:schemeClr val="accent5"/>
              </a:solidFill>
              <a:ln w="25400">
                <a:solidFill>
                  <a:schemeClr val="lt1"/>
                </a:solidFill>
              </a:ln>
              <a:effectLst/>
              <a:sp3d contourW="25400">
                <a:contourClr>
                  <a:schemeClr val="lt1"/>
                </a:contourClr>
              </a:sp3d>
            </c:spPr>
          </c:dPt>
          <c:dPt>
            <c:idx val="5"/>
            <c:bubble3D val="0"/>
            <c:spPr>
              <a:solidFill>
                <a:schemeClr val="accent6"/>
              </a:solidFill>
              <a:ln w="25400">
                <a:solidFill>
                  <a:schemeClr val="lt1"/>
                </a:solidFill>
              </a:ln>
              <a:effectLst/>
              <a:sp3d contourW="25400">
                <a:contourClr>
                  <a:schemeClr val="lt1"/>
                </a:contourClr>
              </a:sp3d>
            </c:spPr>
          </c:dPt>
          <c:dPt>
            <c:idx val="6"/>
            <c:bubble3D val="0"/>
            <c:spPr>
              <a:solidFill>
                <a:schemeClr val="accent1">
                  <a:lumMod val="60000"/>
                </a:schemeClr>
              </a:solidFill>
              <a:ln w="25400">
                <a:solidFill>
                  <a:schemeClr val="lt1"/>
                </a:solidFill>
              </a:ln>
              <a:effectLst/>
              <a:sp3d contourW="25400">
                <a:contourClr>
                  <a:schemeClr val="lt1"/>
                </a:contourClr>
              </a:sp3d>
            </c:spPr>
          </c:dPt>
          <c:dPt>
            <c:idx val="7"/>
            <c:bubble3D val="0"/>
            <c:spPr>
              <a:solidFill>
                <a:schemeClr val="accent2">
                  <a:lumMod val="60000"/>
                </a:schemeClr>
              </a:solidFill>
              <a:ln w="25400">
                <a:solidFill>
                  <a:schemeClr val="lt1"/>
                </a:solidFill>
              </a:ln>
              <a:effectLst/>
              <a:sp3d contourW="25400">
                <a:contourClr>
                  <a:schemeClr val="lt1"/>
                </a:contourClr>
              </a:sp3d>
            </c:spPr>
          </c:dPt>
          <c:dPt>
            <c:idx val="8"/>
            <c:bubble3D val="0"/>
            <c:spPr>
              <a:solidFill>
                <a:schemeClr val="accent3">
                  <a:lumMod val="60000"/>
                </a:schemeClr>
              </a:solidFill>
              <a:ln w="25400">
                <a:solidFill>
                  <a:schemeClr val="lt1"/>
                </a:solidFill>
              </a:ln>
              <a:effectLst/>
              <a:sp3d contourW="25400">
                <a:contourClr>
                  <a:schemeClr val="lt1"/>
                </a:contourClr>
              </a:sp3d>
            </c:spPr>
          </c:dPt>
          <c:dPt>
            <c:idx val="9"/>
            <c:bubble3D val="0"/>
            <c:spPr>
              <a:solidFill>
                <a:schemeClr val="accent4">
                  <a:lumMod val="60000"/>
                </a:schemeClr>
              </a:solidFill>
              <a:ln w="25400">
                <a:solidFill>
                  <a:schemeClr val="lt1"/>
                </a:solidFill>
              </a:ln>
              <a:effectLst/>
              <a:sp3d contourW="25400">
                <a:contourClr>
                  <a:schemeClr val="lt1"/>
                </a:contourClr>
              </a:sp3d>
            </c:spPr>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xmlns:c16r2="http://schemas.microsoft.com/office/drawing/2015/06/chart">
            <c:ext xmlns:c16="http://schemas.microsoft.com/office/drawing/2014/chart" uri="{C3380CC4-5D6E-409C-BE32-E72D297353CC}">
              <c16:uniqueId val="{00000003-098B-4EAE-A9A3-C1F28A0C0148}"/>
            </c:ext>
          </c:extLst>
        </c:ser>
        <c:dLbls>
          <c:showLegendKey val="0"/>
          <c:showVal val="0"/>
          <c:showCatName val="0"/>
          <c:showSerName val="0"/>
          <c:showPercent val="0"/>
          <c:showBubbleSize val="0"/>
          <c:showLeaderLines val="1"/>
        </c:dLbls>
      </c:pie3D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1: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25" name="Shape 25"/>
        <p:cNvGrpSpPr/>
        <p:nvPr/>
      </p:nvGrpSpPr>
      <p:grpSpPr>
        <a:xfrm>
          <a:off x="0" y="0"/>
          <a:ext cx="0" cy="0"/>
          <a:chOff x="0" y="0"/>
          <a:chExt cx="0" cy="0"/>
        </a:xfrm>
      </p:grpSpPr>
      <p:sp>
        <p:nvSpPr>
          <p:cNvPr id="26" name="Google Shape;26;p14"/>
          <p:cNvSpPr txBox="1"/>
          <p:nvPr>
            <p:ph type="ctrTitle"/>
          </p:nvPr>
        </p:nvSpPr>
        <p:spPr>
          <a:xfrm>
            <a:off x="3195574" y="2067305"/>
            <a:ext cx="5800851" cy="518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11353418" y="6473337"/>
            <a:ext cx="151129" cy="19177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100">
                <a:solidFill>
                  <a:srgbClr val="2D936B"/>
                </a:solidFill>
                <a:latin typeface="Trebuchet MS"/>
                <a:ea typeface="Trebuchet MS"/>
                <a:cs typeface="Trebuchet MS"/>
                <a:sym typeface="Trebuchet MS"/>
              </a:defRPr>
            </a:lvl1pPr>
            <a:lvl2pPr indent="0" lvl="1" marL="38100" marR="0" algn="l">
              <a:lnSpc>
                <a:spcPct val="100000"/>
              </a:lnSpc>
              <a:spcBef>
                <a:spcPts val="0"/>
              </a:spcBef>
              <a:buNone/>
              <a:defRPr b="0" i="0" sz="1100">
                <a:solidFill>
                  <a:srgbClr val="2D936B"/>
                </a:solidFill>
                <a:latin typeface="Trebuchet MS"/>
                <a:ea typeface="Trebuchet MS"/>
                <a:cs typeface="Trebuchet MS"/>
                <a:sym typeface="Trebuchet MS"/>
              </a:defRPr>
            </a:lvl2pPr>
            <a:lvl3pPr indent="0" lvl="2" marL="38100" marR="0" algn="l">
              <a:lnSpc>
                <a:spcPct val="100000"/>
              </a:lnSpc>
              <a:spcBef>
                <a:spcPts val="0"/>
              </a:spcBef>
              <a:buNone/>
              <a:defRPr b="0" i="0" sz="1100">
                <a:solidFill>
                  <a:srgbClr val="2D936B"/>
                </a:solidFill>
                <a:latin typeface="Trebuchet MS"/>
                <a:ea typeface="Trebuchet MS"/>
                <a:cs typeface="Trebuchet MS"/>
                <a:sym typeface="Trebuchet MS"/>
              </a:defRPr>
            </a:lvl3pPr>
            <a:lvl4pPr indent="0" lvl="3" marL="38100" marR="0" algn="l">
              <a:lnSpc>
                <a:spcPct val="100000"/>
              </a:lnSpc>
              <a:spcBef>
                <a:spcPts val="0"/>
              </a:spcBef>
              <a:buNone/>
              <a:defRPr b="0" i="0" sz="1100">
                <a:solidFill>
                  <a:srgbClr val="2D936B"/>
                </a:solidFill>
                <a:latin typeface="Trebuchet MS"/>
                <a:ea typeface="Trebuchet MS"/>
                <a:cs typeface="Trebuchet MS"/>
                <a:sym typeface="Trebuchet MS"/>
              </a:defRPr>
            </a:lvl4pPr>
            <a:lvl5pPr indent="0" lvl="4" marL="38100" marR="0" algn="l">
              <a:lnSpc>
                <a:spcPct val="100000"/>
              </a:lnSpc>
              <a:spcBef>
                <a:spcPts val="0"/>
              </a:spcBef>
              <a:buNone/>
              <a:defRPr b="0" i="0" sz="1100">
                <a:solidFill>
                  <a:srgbClr val="2D936B"/>
                </a:solidFill>
                <a:latin typeface="Trebuchet MS"/>
                <a:ea typeface="Trebuchet MS"/>
                <a:cs typeface="Trebuchet MS"/>
                <a:sym typeface="Trebuchet MS"/>
              </a:defRPr>
            </a:lvl5pPr>
            <a:lvl6pPr indent="0" lvl="5" marL="38100" marR="0" algn="l">
              <a:lnSpc>
                <a:spcPct val="100000"/>
              </a:lnSpc>
              <a:spcBef>
                <a:spcPts val="0"/>
              </a:spcBef>
              <a:buNone/>
              <a:defRPr b="0" i="0" sz="1100">
                <a:solidFill>
                  <a:srgbClr val="2D936B"/>
                </a:solidFill>
                <a:latin typeface="Trebuchet MS"/>
                <a:ea typeface="Trebuchet MS"/>
                <a:cs typeface="Trebuchet MS"/>
                <a:sym typeface="Trebuchet MS"/>
              </a:defRPr>
            </a:lvl6pPr>
            <a:lvl7pPr indent="0" lvl="6" marL="38100" marR="0" algn="l">
              <a:lnSpc>
                <a:spcPct val="100000"/>
              </a:lnSpc>
              <a:spcBef>
                <a:spcPts val="0"/>
              </a:spcBef>
              <a:buNone/>
              <a:defRPr b="0" i="0" sz="1100">
                <a:solidFill>
                  <a:srgbClr val="2D936B"/>
                </a:solidFill>
                <a:latin typeface="Trebuchet MS"/>
                <a:ea typeface="Trebuchet MS"/>
                <a:cs typeface="Trebuchet MS"/>
                <a:sym typeface="Trebuchet MS"/>
              </a:defRPr>
            </a:lvl7pPr>
            <a:lvl8pPr indent="0" lvl="7" marL="38100" marR="0" algn="l">
              <a:lnSpc>
                <a:spcPct val="100000"/>
              </a:lnSpc>
              <a:spcBef>
                <a:spcPts val="0"/>
              </a:spcBef>
              <a:buNone/>
              <a:defRPr b="0" i="0" sz="1100">
                <a:solidFill>
                  <a:srgbClr val="2D936B"/>
                </a:solidFill>
                <a:latin typeface="Trebuchet MS"/>
                <a:ea typeface="Trebuchet MS"/>
                <a:cs typeface="Trebuchet MS"/>
                <a:sym typeface="Trebuchet MS"/>
              </a:defRPr>
            </a:lvl8pPr>
            <a:lvl9pPr indent="0" lvl="8" marL="38100" marR="0" algn="l">
              <a:lnSpc>
                <a:spcPct val="100000"/>
              </a:lnSpc>
              <a:spcBef>
                <a:spcPts val="0"/>
              </a:spcBef>
              <a:buNone/>
              <a:defRPr b="0" i="0" sz="1100">
                <a:solidFill>
                  <a:srgbClr val="2D936B"/>
                </a:solidFill>
                <a:latin typeface="Trebuchet MS"/>
                <a:ea typeface="Trebuchet MS"/>
                <a:cs typeface="Trebuchet MS"/>
                <a:sym typeface="Trebuchet MS"/>
              </a:defRPr>
            </a:lvl9pPr>
          </a:lstStyle>
          <a:p>
            <a:pPr indent="0" lvl="0" marL="381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 name="Shape 31"/>
        <p:cNvGrpSpPr/>
        <p:nvPr/>
      </p:nvGrpSpPr>
      <p:grpSpPr>
        <a:xfrm>
          <a:off x="0" y="0"/>
          <a:ext cx="0" cy="0"/>
          <a:chOff x="0" y="0"/>
          <a:chExt cx="0" cy="0"/>
        </a:xfrm>
      </p:grpSpPr>
      <p:sp>
        <p:nvSpPr>
          <p:cNvPr id="32" name="Google Shape;32;p15"/>
          <p:cNvSpPr txBox="1"/>
          <p:nvPr>
            <p:ph type="title"/>
          </p:nvPr>
        </p:nvSpPr>
        <p:spPr>
          <a:xfrm>
            <a:off x="755332" y="385444"/>
            <a:ext cx="10681335" cy="7581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8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2" type="sldNum"/>
          </p:nvPr>
        </p:nvSpPr>
        <p:spPr>
          <a:xfrm>
            <a:off x="11353418" y="6473337"/>
            <a:ext cx="151129" cy="19177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100">
                <a:solidFill>
                  <a:srgbClr val="2D936B"/>
                </a:solidFill>
                <a:latin typeface="Trebuchet MS"/>
                <a:ea typeface="Trebuchet MS"/>
                <a:cs typeface="Trebuchet MS"/>
                <a:sym typeface="Trebuchet MS"/>
              </a:defRPr>
            </a:lvl1pPr>
            <a:lvl2pPr indent="0" lvl="1" marL="38100" marR="0" algn="l">
              <a:lnSpc>
                <a:spcPct val="100000"/>
              </a:lnSpc>
              <a:spcBef>
                <a:spcPts val="0"/>
              </a:spcBef>
              <a:buNone/>
              <a:defRPr b="0" i="0" sz="1100">
                <a:solidFill>
                  <a:srgbClr val="2D936B"/>
                </a:solidFill>
                <a:latin typeface="Trebuchet MS"/>
                <a:ea typeface="Trebuchet MS"/>
                <a:cs typeface="Trebuchet MS"/>
                <a:sym typeface="Trebuchet MS"/>
              </a:defRPr>
            </a:lvl2pPr>
            <a:lvl3pPr indent="0" lvl="2" marL="38100" marR="0" algn="l">
              <a:lnSpc>
                <a:spcPct val="100000"/>
              </a:lnSpc>
              <a:spcBef>
                <a:spcPts val="0"/>
              </a:spcBef>
              <a:buNone/>
              <a:defRPr b="0" i="0" sz="1100">
                <a:solidFill>
                  <a:srgbClr val="2D936B"/>
                </a:solidFill>
                <a:latin typeface="Trebuchet MS"/>
                <a:ea typeface="Trebuchet MS"/>
                <a:cs typeface="Trebuchet MS"/>
                <a:sym typeface="Trebuchet MS"/>
              </a:defRPr>
            </a:lvl3pPr>
            <a:lvl4pPr indent="0" lvl="3" marL="38100" marR="0" algn="l">
              <a:lnSpc>
                <a:spcPct val="100000"/>
              </a:lnSpc>
              <a:spcBef>
                <a:spcPts val="0"/>
              </a:spcBef>
              <a:buNone/>
              <a:defRPr b="0" i="0" sz="1100">
                <a:solidFill>
                  <a:srgbClr val="2D936B"/>
                </a:solidFill>
                <a:latin typeface="Trebuchet MS"/>
                <a:ea typeface="Trebuchet MS"/>
                <a:cs typeface="Trebuchet MS"/>
                <a:sym typeface="Trebuchet MS"/>
              </a:defRPr>
            </a:lvl4pPr>
            <a:lvl5pPr indent="0" lvl="4" marL="38100" marR="0" algn="l">
              <a:lnSpc>
                <a:spcPct val="100000"/>
              </a:lnSpc>
              <a:spcBef>
                <a:spcPts val="0"/>
              </a:spcBef>
              <a:buNone/>
              <a:defRPr b="0" i="0" sz="1100">
                <a:solidFill>
                  <a:srgbClr val="2D936B"/>
                </a:solidFill>
                <a:latin typeface="Trebuchet MS"/>
                <a:ea typeface="Trebuchet MS"/>
                <a:cs typeface="Trebuchet MS"/>
                <a:sym typeface="Trebuchet MS"/>
              </a:defRPr>
            </a:lvl5pPr>
            <a:lvl6pPr indent="0" lvl="5" marL="38100" marR="0" algn="l">
              <a:lnSpc>
                <a:spcPct val="100000"/>
              </a:lnSpc>
              <a:spcBef>
                <a:spcPts val="0"/>
              </a:spcBef>
              <a:buNone/>
              <a:defRPr b="0" i="0" sz="1100">
                <a:solidFill>
                  <a:srgbClr val="2D936B"/>
                </a:solidFill>
                <a:latin typeface="Trebuchet MS"/>
                <a:ea typeface="Trebuchet MS"/>
                <a:cs typeface="Trebuchet MS"/>
                <a:sym typeface="Trebuchet MS"/>
              </a:defRPr>
            </a:lvl6pPr>
            <a:lvl7pPr indent="0" lvl="6" marL="38100" marR="0" algn="l">
              <a:lnSpc>
                <a:spcPct val="100000"/>
              </a:lnSpc>
              <a:spcBef>
                <a:spcPts val="0"/>
              </a:spcBef>
              <a:buNone/>
              <a:defRPr b="0" i="0" sz="1100">
                <a:solidFill>
                  <a:srgbClr val="2D936B"/>
                </a:solidFill>
                <a:latin typeface="Trebuchet MS"/>
                <a:ea typeface="Trebuchet MS"/>
                <a:cs typeface="Trebuchet MS"/>
                <a:sym typeface="Trebuchet MS"/>
              </a:defRPr>
            </a:lvl7pPr>
            <a:lvl8pPr indent="0" lvl="7" marL="38100" marR="0" algn="l">
              <a:lnSpc>
                <a:spcPct val="100000"/>
              </a:lnSpc>
              <a:spcBef>
                <a:spcPts val="0"/>
              </a:spcBef>
              <a:buNone/>
              <a:defRPr b="0" i="0" sz="1100">
                <a:solidFill>
                  <a:srgbClr val="2D936B"/>
                </a:solidFill>
                <a:latin typeface="Trebuchet MS"/>
                <a:ea typeface="Trebuchet MS"/>
                <a:cs typeface="Trebuchet MS"/>
                <a:sym typeface="Trebuchet MS"/>
              </a:defRPr>
            </a:lvl8pPr>
            <a:lvl9pPr indent="0" lvl="8" marL="38100" marR="0" algn="l">
              <a:lnSpc>
                <a:spcPct val="100000"/>
              </a:lnSpc>
              <a:spcBef>
                <a:spcPts val="0"/>
              </a:spcBef>
              <a:buNone/>
              <a:defRPr b="0" i="0" sz="1100">
                <a:solidFill>
                  <a:srgbClr val="2D936B"/>
                </a:solidFill>
                <a:latin typeface="Trebuchet MS"/>
                <a:ea typeface="Trebuchet MS"/>
                <a:cs typeface="Trebuchet MS"/>
                <a:sym typeface="Trebuchet MS"/>
              </a:defRPr>
            </a:lvl9pPr>
          </a:lstStyle>
          <a:p>
            <a:pPr indent="0" lvl="0" marL="381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6" name="Shape 36"/>
        <p:cNvGrpSpPr/>
        <p:nvPr/>
      </p:nvGrpSpPr>
      <p:grpSpPr>
        <a:xfrm>
          <a:off x="0" y="0"/>
          <a:ext cx="0" cy="0"/>
          <a:chOff x="0" y="0"/>
          <a:chExt cx="0" cy="0"/>
        </a:xfrm>
      </p:grpSpPr>
      <p:sp>
        <p:nvSpPr>
          <p:cNvPr id="37" name="Google Shape;37;p16"/>
          <p:cNvSpPr txBox="1"/>
          <p:nvPr>
            <p:ph type="title"/>
          </p:nvPr>
        </p:nvSpPr>
        <p:spPr>
          <a:xfrm>
            <a:off x="755332" y="385444"/>
            <a:ext cx="10681335" cy="7581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8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body"/>
          </p:nvPr>
        </p:nvSpPr>
        <p:spPr>
          <a:xfrm>
            <a:off x="609600" y="1577340"/>
            <a:ext cx="1097280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6"/>
          <p:cNvSpPr txBox="1"/>
          <p:nvPr>
            <p:ph idx="12" type="sldNum"/>
          </p:nvPr>
        </p:nvSpPr>
        <p:spPr>
          <a:xfrm>
            <a:off x="11353418" y="6473337"/>
            <a:ext cx="151129" cy="19177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100">
                <a:solidFill>
                  <a:srgbClr val="2D936B"/>
                </a:solidFill>
                <a:latin typeface="Trebuchet MS"/>
                <a:ea typeface="Trebuchet MS"/>
                <a:cs typeface="Trebuchet MS"/>
                <a:sym typeface="Trebuchet MS"/>
              </a:defRPr>
            </a:lvl1pPr>
            <a:lvl2pPr indent="0" lvl="1" marL="38100" marR="0" algn="l">
              <a:lnSpc>
                <a:spcPct val="100000"/>
              </a:lnSpc>
              <a:spcBef>
                <a:spcPts val="0"/>
              </a:spcBef>
              <a:buNone/>
              <a:defRPr b="0" i="0" sz="1100">
                <a:solidFill>
                  <a:srgbClr val="2D936B"/>
                </a:solidFill>
                <a:latin typeface="Trebuchet MS"/>
                <a:ea typeface="Trebuchet MS"/>
                <a:cs typeface="Trebuchet MS"/>
                <a:sym typeface="Trebuchet MS"/>
              </a:defRPr>
            </a:lvl2pPr>
            <a:lvl3pPr indent="0" lvl="2" marL="38100" marR="0" algn="l">
              <a:lnSpc>
                <a:spcPct val="100000"/>
              </a:lnSpc>
              <a:spcBef>
                <a:spcPts val="0"/>
              </a:spcBef>
              <a:buNone/>
              <a:defRPr b="0" i="0" sz="1100">
                <a:solidFill>
                  <a:srgbClr val="2D936B"/>
                </a:solidFill>
                <a:latin typeface="Trebuchet MS"/>
                <a:ea typeface="Trebuchet MS"/>
                <a:cs typeface="Trebuchet MS"/>
                <a:sym typeface="Trebuchet MS"/>
              </a:defRPr>
            </a:lvl3pPr>
            <a:lvl4pPr indent="0" lvl="3" marL="38100" marR="0" algn="l">
              <a:lnSpc>
                <a:spcPct val="100000"/>
              </a:lnSpc>
              <a:spcBef>
                <a:spcPts val="0"/>
              </a:spcBef>
              <a:buNone/>
              <a:defRPr b="0" i="0" sz="1100">
                <a:solidFill>
                  <a:srgbClr val="2D936B"/>
                </a:solidFill>
                <a:latin typeface="Trebuchet MS"/>
                <a:ea typeface="Trebuchet MS"/>
                <a:cs typeface="Trebuchet MS"/>
                <a:sym typeface="Trebuchet MS"/>
              </a:defRPr>
            </a:lvl4pPr>
            <a:lvl5pPr indent="0" lvl="4" marL="38100" marR="0" algn="l">
              <a:lnSpc>
                <a:spcPct val="100000"/>
              </a:lnSpc>
              <a:spcBef>
                <a:spcPts val="0"/>
              </a:spcBef>
              <a:buNone/>
              <a:defRPr b="0" i="0" sz="1100">
                <a:solidFill>
                  <a:srgbClr val="2D936B"/>
                </a:solidFill>
                <a:latin typeface="Trebuchet MS"/>
                <a:ea typeface="Trebuchet MS"/>
                <a:cs typeface="Trebuchet MS"/>
                <a:sym typeface="Trebuchet MS"/>
              </a:defRPr>
            </a:lvl5pPr>
            <a:lvl6pPr indent="0" lvl="5" marL="38100" marR="0" algn="l">
              <a:lnSpc>
                <a:spcPct val="100000"/>
              </a:lnSpc>
              <a:spcBef>
                <a:spcPts val="0"/>
              </a:spcBef>
              <a:buNone/>
              <a:defRPr b="0" i="0" sz="1100">
                <a:solidFill>
                  <a:srgbClr val="2D936B"/>
                </a:solidFill>
                <a:latin typeface="Trebuchet MS"/>
                <a:ea typeface="Trebuchet MS"/>
                <a:cs typeface="Trebuchet MS"/>
                <a:sym typeface="Trebuchet MS"/>
              </a:defRPr>
            </a:lvl6pPr>
            <a:lvl7pPr indent="0" lvl="6" marL="38100" marR="0" algn="l">
              <a:lnSpc>
                <a:spcPct val="100000"/>
              </a:lnSpc>
              <a:spcBef>
                <a:spcPts val="0"/>
              </a:spcBef>
              <a:buNone/>
              <a:defRPr b="0" i="0" sz="1100">
                <a:solidFill>
                  <a:srgbClr val="2D936B"/>
                </a:solidFill>
                <a:latin typeface="Trebuchet MS"/>
                <a:ea typeface="Trebuchet MS"/>
                <a:cs typeface="Trebuchet MS"/>
                <a:sym typeface="Trebuchet MS"/>
              </a:defRPr>
            </a:lvl7pPr>
            <a:lvl8pPr indent="0" lvl="7" marL="38100" marR="0" algn="l">
              <a:lnSpc>
                <a:spcPct val="100000"/>
              </a:lnSpc>
              <a:spcBef>
                <a:spcPts val="0"/>
              </a:spcBef>
              <a:buNone/>
              <a:defRPr b="0" i="0" sz="1100">
                <a:solidFill>
                  <a:srgbClr val="2D936B"/>
                </a:solidFill>
                <a:latin typeface="Trebuchet MS"/>
                <a:ea typeface="Trebuchet MS"/>
                <a:cs typeface="Trebuchet MS"/>
                <a:sym typeface="Trebuchet MS"/>
              </a:defRPr>
            </a:lvl8pPr>
            <a:lvl9pPr indent="0" lvl="8" marL="38100" marR="0" algn="l">
              <a:lnSpc>
                <a:spcPct val="100000"/>
              </a:lnSpc>
              <a:spcBef>
                <a:spcPts val="0"/>
              </a:spcBef>
              <a:buNone/>
              <a:defRPr b="0" i="0" sz="1100">
                <a:solidFill>
                  <a:srgbClr val="2D936B"/>
                </a:solidFill>
                <a:latin typeface="Trebuchet MS"/>
                <a:ea typeface="Trebuchet MS"/>
                <a:cs typeface="Trebuchet MS"/>
                <a:sym typeface="Trebuchet MS"/>
              </a:defRPr>
            </a:lvl9pPr>
          </a:lstStyle>
          <a:p>
            <a:pPr indent="0" lvl="0" marL="381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 name="Shape 42"/>
        <p:cNvGrpSpPr/>
        <p:nvPr/>
      </p:nvGrpSpPr>
      <p:grpSpPr>
        <a:xfrm>
          <a:off x="0" y="0"/>
          <a:ext cx="0" cy="0"/>
          <a:chOff x="0" y="0"/>
          <a:chExt cx="0" cy="0"/>
        </a:xfrm>
      </p:grpSpPr>
      <p:sp>
        <p:nvSpPr>
          <p:cNvPr id="43" name="Google Shape;43;p17"/>
          <p:cNvSpPr txBox="1"/>
          <p:nvPr>
            <p:ph type="title"/>
          </p:nvPr>
        </p:nvSpPr>
        <p:spPr>
          <a:xfrm>
            <a:off x="755332" y="385444"/>
            <a:ext cx="10681335" cy="7581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8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7"/>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7"/>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11353418" y="6473337"/>
            <a:ext cx="151129" cy="19177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100">
                <a:solidFill>
                  <a:srgbClr val="2D936B"/>
                </a:solidFill>
                <a:latin typeface="Trebuchet MS"/>
                <a:ea typeface="Trebuchet MS"/>
                <a:cs typeface="Trebuchet MS"/>
                <a:sym typeface="Trebuchet MS"/>
              </a:defRPr>
            </a:lvl1pPr>
            <a:lvl2pPr indent="0" lvl="1" marL="38100" marR="0" algn="l">
              <a:lnSpc>
                <a:spcPct val="100000"/>
              </a:lnSpc>
              <a:spcBef>
                <a:spcPts val="0"/>
              </a:spcBef>
              <a:buNone/>
              <a:defRPr b="0" i="0" sz="1100">
                <a:solidFill>
                  <a:srgbClr val="2D936B"/>
                </a:solidFill>
                <a:latin typeface="Trebuchet MS"/>
                <a:ea typeface="Trebuchet MS"/>
                <a:cs typeface="Trebuchet MS"/>
                <a:sym typeface="Trebuchet MS"/>
              </a:defRPr>
            </a:lvl2pPr>
            <a:lvl3pPr indent="0" lvl="2" marL="38100" marR="0" algn="l">
              <a:lnSpc>
                <a:spcPct val="100000"/>
              </a:lnSpc>
              <a:spcBef>
                <a:spcPts val="0"/>
              </a:spcBef>
              <a:buNone/>
              <a:defRPr b="0" i="0" sz="1100">
                <a:solidFill>
                  <a:srgbClr val="2D936B"/>
                </a:solidFill>
                <a:latin typeface="Trebuchet MS"/>
                <a:ea typeface="Trebuchet MS"/>
                <a:cs typeface="Trebuchet MS"/>
                <a:sym typeface="Trebuchet MS"/>
              </a:defRPr>
            </a:lvl3pPr>
            <a:lvl4pPr indent="0" lvl="3" marL="38100" marR="0" algn="l">
              <a:lnSpc>
                <a:spcPct val="100000"/>
              </a:lnSpc>
              <a:spcBef>
                <a:spcPts val="0"/>
              </a:spcBef>
              <a:buNone/>
              <a:defRPr b="0" i="0" sz="1100">
                <a:solidFill>
                  <a:srgbClr val="2D936B"/>
                </a:solidFill>
                <a:latin typeface="Trebuchet MS"/>
                <a:ea typeface="Trebuchet MS"/>
                <a:cs typeface="Trebuchet MS"/>
                <a:sym typeface="Trebuchet MS"/>
              </a:defRPr>
            </a:lvl4pPr>
            <a:lvl5pPr indent="0" lvl="4" marL="38100" marR="0" algn="l">
              <a:lnSpc>
                <a:spcPct val="100000"/>
              </a:lnSpc>
              <a:spcBef>
                <a:spcPts val="0"/>
              </a:spcBef>
              <a:buNone/>
              <a:defRPr b="0" i="0" sz="1100">
                <a:solidFill>
                  <a:srgbClr val="2D936B"/>
                </a:solidFill>
                <a:latin typeface="Trebuchet MS"/>
                <a:ea typeface="Trebuchet MS"/>
                <a:cs typeface="Trebuchet MS"/>
                <a:sym typeface="Trebuchet MS"/>
              </a:defRPr>
            </a:lvl5pPr>
            <a:lvl6pPr indent="0" lvl="5" marL="38100" marR="0" algn="l">
              <a:lnSpc>
                <a:spcPct val="100000"/>
              </a:lnSpc>
              <a:spcBef>
                <a:spcPts val="0"/>
              </a:spcBef>
              <a:buNone/>
              <a:defRPr b="0" i="0" sz="1100">
                <a:solidFill>
                  <a:srgbClr val="2D936B"/>
                </a:solidFill>
                <a:latin typeface="Trebuchet MS"/>
                <a:ea typeface="Trebuchet MS"/>
                <a:cs typeface="Trebuchet MS"/>
                <a:sym typeface="Trebuchet MS"/>
              </a:defRPr>
            </a:lvl6pPr>
            <a:lvl7pPr indent="0" lvl="6" marL="38100" marR="0" algn="l">
              <a:lnSpc>
                <a:spcPct val="100000"/>
              </a:lnSpc>
              <a:spcBef>
                <a:spcPts val="0"/>
              </a:spcBef>
              <a:buNone/>
              <a:defRPr b="0" i="0" sz="1100">
                <a:solidFill>
                  <a:srgbClr val="2D936B"/>
                </a:solidFill>
                <a:latin typeface="Trebuchet MS"/>
                <a:ea typeface="Trebuchet MS"/>
                <a:cs typeface="Trebuchet MS"/>
                <a:sym typeface="Trebuchet MS"/>
              </a:defRPr>
            </a:lvl7pPr>
            <a:lvl8pPr indent="0" lvl="7" marL="38100" marR="0" algn="l">
              <a:lnSpc>
                <a:spcPct val="100000"/>
              </a:lnSpc>
              <a:spcBef>
                <a:spcPts val="0"/>
              </a:spcBef>
              <a:buNone/>
              <a:defRPr b="0" i="0" sz="1100">
                <a:solidFill>
                  <a:srgbClr val="2D936B"/>
                </a:solidFill>
                <a:latin typeface="Trebuchet MS"/>
                <a:ea typeface="Trebuchet MS"/>
                <a:cs typeface="Trebuchet MS"/>
                <a:sym typeface="Trebuchet MS"/>
              </a:defRPr>
            </a:lvl8pPr>
            <a:lvl9pPr indent="0" lvl="8" marL="38100" marR="0" algn="l">
              <a:lnSpc>
                <a:spcPct val="100000"/>
              </a:lnSpc>
              <a:spcBef>
                <a:spcPts val="0"/>
              </a:spcBef>
              <a:buNone/>
              <a:defRPr b="0" i="0" sz="1100">
                <a:solidFill>
                  <a:srgbClr val="2D936B"/>
                </a:solidFill>
                <a:latin typeface="Trebuchet MS"/>
                <a:ea typeface="Trebuchet MS"/>
                <a:cs typeface="Trebuchet MS"/>
                <a:sym typeface="Trebuchet MS"/>
              </a:defRPr>
            </a:lvl9pPr>
          </a:lstStyle>
          <a:p>
            <a:pPr indent="0" lvl="0" marL="381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9" name="Shape 49"/>
        <p:cNvGrpSpPr/>
        <p:nvPr/>
      </p:nvGrpSpPr>
      <p:grpSpPr>
        <a:xfrm>
          <a:off x="0" y="0"/>
          <a:ext cx="0" cy="0"/>
          <a:chOff x="0" y="0"/>
          <a:chExt cx="0" cy="0"/>
        </a:xfrm>
      </p:grpSpPr>
      <p:sp>
        <p:nvSpPr>
          <p:cNvPr id="50" name="Google Shape;50;p1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2" type="sldNum"/>
          </p:nvPr>
        </p:nvSpPr>
        <p:spPr>
          <a:xfrm>
            <a:off x="11353418" y="6473337"/>
            <a:ext cx="151129" cy="19177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100">
                <a:solidFill>
                  <a:srgbClr val="2D936B"/>
                </a:solidFill>
                <a:latin typeface="Trebuchet MS"/>
                <a:ea typeface="Trebuchet MS"/>
                <a:cs typeface="Trebuchet MS"/>
                <a:sym typeface="Trebuchet MS"/>
              </a:defRPr>
            </a:lvl1pPr>
            <a:lvl2pPr indent="0" lvl="1" marL="38100" marR="0" algn="l">
              <a:lnSpc>
                <a:spcPct val="100000"/>
              </a:lnSpc>
              <a:spcBef>
                <a:spcPts val="0"/>
              </a:spcBef>
              <a:buNone/>
              <a:defRPr b="0" i="0" sz="1100">
                <a:solidFill>
                  <a:srgbClr val="2D936B"/>
                </a:solidFill>
                <a:latin typeface="Trebuchet MS"/>
                <a:ea typeface="Trebuchet MS"/>
                <a:cs typeface="Trebuchet MS"/>
                <a:sym typeface="Trebuchet MS"/>
              </a:defRPr>
            </a:lvl2pPr>
            <a:lvl3pPr indent="0" lvl="2" marL="38100" marR="0" algn="l">
              <a:lnSpc>
                <a:spcPct val="100000"/>
              </a:lnSpc>
              <a:spcBef>
                <a:spcPts val="0"/>
              </a:spcBef>
              <a:buNone/>
              <a:defRPr b="0" i="0" sz="1100">
                <a:solidFill>
                  <a:srgbClr val="2D936B"/>
                </a:solidFill>
                <a:latin typeface="Trebuchet MS"/>
                <a:ea typeface="Trebuchet MS"/>
                <a:cs typeface="Trebuchet MS"/>
                <a:sym typeface="Trebuchet MS"/>
              </a:defRPr>
            </a:lvl3pPr>
            <a:lvl4pPr indent="0" lvl="3" marL="38100" marR="0" algn="l">
              <a:lnSpc>
                <a:spcPct val="100000"/>
              </a:lnSpc>
              <a:spcBef>
                <a:spcPts val="0"/>
              </a:spcBef>
              <a:buNone/>
              <a:defRPr b="0" i="0" sz="1100">
                <a:solidFill>
                  <a:srgbClr val="2D936B"/>
                </a:solidFill>
                <a:latin typeface="Trebuchet MS"/>
                <a:ea typeface="Trebuchet MS"/>
                <a:cs typeface="Trebuchet MS"/>
                <a:sym typeface="Trebuchet MS"/>
              </a:defRPr>
            </a:lvl4pPr>
            <a:lvl5pPr indent="0" lvl="4" marL="38100" marR="0" algn="l">
              <a:lnSpc>
                <a:spcPct val="100000"/>
              </a:lnSpc>
              <a:spcBef>
                <a:spcPts val="0"/>
              </a:spcBef>
              <a:buNone/>
              <a:defRPr b="0" i="0" sz="1100">
                <a:solidFill>
                  <a:srgbClr val="2D936B"/>
                </a:solidFill>
                <a:latin typeface="Trebuchet MS"/>
                <a:ea typeface="Trebuchet MS"/>
                <a:cs typeface="Trebuchet MS"/>
                <a:sym typeface="Trebuchet MS"/>
              </a:defRPr>
            </a:lvl5pPr>
            <a:lvl6pPr indent="0" lvl="5" marL="38100" marR="0" algn="l">
              <a:lnSpc>
                <a:spcPct val="100000"/>
              </a:lnSpc>
              <a:spcBef>
                <a:spcPts val="0"/>
              </a:spcBef>
              <a:buNone/>
              <a:defRPr b="0" i="0" sz="1100">
                <a:solidFill>
                  <a:srgbClr val="2D936B"/>
                </a:solidFill>
                <a:latin typeface="Trebuchet MS"/>
                <a:ea typeface="Trebuchet MS"/>
                <a:cs typeface="Trebuchet MS"/>
                <a:sym typeface="Trebuchet MS"/>
              </a:defRPr>
            </a:lvl6pPr>
            <a:lvl7pPr indent="0" lvl="6" marL="38100" marR="0" algn="l">
              <a:lnSpc>
                <a:spcPct val="100000"/>
              </a:lnSpc>
              <a:spcBef>
                <a:spcPts val="0"/>
              </a:spcBef>
              <a:buNone/>
              <a:defRPr b="0" i="0" sz="1100">
                <a:solidFill>
                  <a:srgbClr val="2D936B"/>
                </a:solidFill>
                <a:latin typeface="Trebuchet MS"/>
                <a:ea typeface="Trebuchet MS"/>
                <a:cs typeface="Trebuchet MS"/>
                <a:sym typeface="Trebuchet MS"/>
              </a:defRPr>
            </a:lvl7pPr>
            <a:lvl8pPr indent="0" lvl="7" marL="38100" marR="0" algn="l">
              <a:lnSpc>
                <a:spcPct val="100000"/>
              </a:lnSpc>
              <a:spcBef>
                <a:spcPts val="0"/>
              </a:spcBef>
              <a:buNone/>
              <a:defRPr b="0" i="0" sz="1100">
                <a:solidFill>
                  <a:srgbClr val="2D936B"/>
                </a:solidFill>
                <a:latin typeface="Trebuchet MS"/>
                <a:ea typeface="Trebuchet MS"/>
                <a:cs typeface="Trebuchet MS"/>
                <a:sym typeface="Trebuchet MS"/>
              </a:defRPr>
            </a:lvl8pPr>
            <a:lvl9pPr indent="0" lvl="8" marL="38100" marR="0" algn="l">
              <a:lnSpc>
                <a:spcPct val="100000"/>
              </a:lnSpc>
              <a:spcBef>
                <a:spcPts val="0"/>
              </a:spcBef>
              <a:buNone/>
              <a:defRPr b="0" i="0" sz="1100">
                <a:solidFill>
                  <a:srgbClr val="2D936B"/>
                </a:solidFill>
                <a:latin typeface="Trebuchet MS"/>
                <a:ea typeface="Trebuchet MS"/>
                <a:cs typeface="Trebuchet MS"/>
                <a:sym typeface="Trebuchet MS"/>
              </a:defRPr>
            </a:lvl9pPr>
          </a:lstStyle>
          <a:p>
            <a:pPr indent="0" lvl="0" marL="38100" rtl="0" algn="l">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p:nvPr/>
        </p:nvSpPr>
        <p:spPr>
          <a:xfrm>
            <a:off x="9377426" y="4825"/>
            <a:ext cx="1218565" cy="6853555"/>
          </a:xfrm>
          <a:custGeom>
            <a:rect b="b" l="l" r="r" t="t"/>
            <a:pathLst>
              <a:path extrusionOk="0" h="6853555" w="1218565">
                <a:moveTo>
                  <a:pt x="0" y="0"/>
                </a:moveTo>
                <a:lnTo>
                  <a:pt x="1218352" y="6853171"/>
                </a:lnTo>
              </a:path>
            </a:pathLst>
          </a:custGeom>
          <a:noFill/>
          <a:ln cap="flat" cmpd="sng" w="9525">
            <a:solidFill>
              <a:srgbClr val="5FCAE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13"/>
          <p:cNvSpPr/>
          <p:nvPr/>
        </p:nvSpPr>
        <p:spPr>
          <a:xfrm>
            <a:off x="7448612" y="3694896"/>
            <a:ext cx="4743450" cy="3163570"/>
          </a:xfrm>
          <a:custGeom>
            <a:rect b="b" l="l" r="r" t="t"/>
            <a:pathLst>
              <a:path extrusionOk="0" h="3163570" w="4743450">
                <a:moveTo>
                  <a:pt x="4743387" y="0"/>
                </a:moveTo>
                <a:lnTo>
                  <a:pt x="0" y="3163101"/>
                </a:lnTo>
              </a:path>
            </a:pathLst>
          </a:custGeom>
          <a:noFill/>
          <a:ln cap="flat" cmpd="sng" w="9525">
            <a:solidFill>
              <a:srgbClr val="5FCAE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13"/>
          <p:cNvSpPr/>
          <p:nvPr/>
        </p:nvSpPr>
        <p:spPr>
          <a:xfrm>
            <a:off x="9182100" y="0"/>
            <a:ext cx="3009900" cy="6858000"/>
          </a:xfrm>
          <a:custGeom>
            <a:rect b="b" l="l" r="r" t="t"/>
            <a:pathLst>
              <a:path extrusionOk="0" h="6858000" w="3009900">
                <a:moveTo>
                  <a:pt x="3009899" y="0"/>
                </a:moveTo>
                <a:lnTo>
                  <a:pt x="2044399" y="0"/>
                </a:lnTo>
                <a:lnTo>
                  <a:pt x="0" y="6857996"/>
                </a:lnTo>
                <a:lnTo>
                  <a:pt x="3009899" y="6857996"/>
                </a:lnTo>
                <a:lnTo>
                  <a:pt x="3009899" y="0"/>
                </a:lnTo>
                <a:close/>
              </a:path>
            </a:pathLst>
          </a:custGeom>
          <a:solidFill>
            <a:srgbClr val="5FCAEE">
              <a:alpha val="3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13"/>
          <p:cNvSpPr/>
          <p:nvPr/>
        </p:nvSpPr>
        <p:spPr>
          <a:xfrm>
            <a:off x="9602878" y="0"/>
            <a:ext cx="2589530" cy="6858000"/>
          </a:xfrm>
          <a:custGeom>
            <a:rect b="b" l="l" r="r" t="t"/>
            <a:pathLst>
              <a:path extrusionOk="0" h="6858000" w="2589529">
                <a:moveTo>
                  <a:pt x="2589120" y="0"/>
                </a:moveTo>
                <a:lnTo>
                  <a:pt x="0" y="0"/>
                </a:lnTo>
                <a:lnTo>
                  <a:pt x="1208884" y="6857996"/>
                </a:lnTo>
                <a:lnTo>
                  <a:pt x="2589120" y="6857996"/>
                </a:lnTo>
                <a:lnTo>
                  <a:pt x="2589120" y="0"/>
                </a:lnTo>
                <a:close/>
              </a:path>
            </a:pathLst>
          </a:custGeom>
          <a:solidFill>
            <a:srgbClr val="5FCAEE">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13"/>
          <p:cNvSpPr/>
          <p:nvPr/>
        </p:nvSpPr>
        <p:spPr>
          <a:xfrm>
            <a:off x="8934450" y="3048000"/>
            <a:ext cx="3257550" cy="3810000"/>
          </a:xfrm>
          <a:custGeom>
            <a:rect b="b" l="l" r="r" t="t"/>
            <a:pathLst>
              <a:path extrusionOk="0" h="3810000" w="3257550">
                <a:moveTo>
                  <a:pt x="3257550" y="0"/>
                </a:moveTo>
                <a:lnTo>
                  <a:pt x="0" y="3810000"/>
                </a:lnTo>
                <a:lnTo>
                  <a:pt x="3257550" y="3810000"/>
                </a:lnTo>
                <a:lnTo>
                  <a:pt x="3257550" y="0"/>
                </a:lnTo>
                <a:close/>
              </a:path>
            </a:pathLst>
          </a:custGeom>
          <a:solidFill>
            <a:srgbClr val="17AFE3">
              <a:alpha val="6549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13"/>
          <p:cNvSpPr/>
          <p:nvPr/>
        </p:nvSpPr>
        <p:spPr>
          <a:xfrm>
            <a:off x="9337930" y="0"/>
            <a:ext cx="2854325" cy="6858000"/>
          </a:xfrm>
          <a:custGeom>
            <a:rect b="b" l="l" r="r" t="t"/>
            <a:pathLst>
              <a:path extrusionOk="0" h="6858000" w="2854325">
                <a:moveTo>
                  <a:pt x="2854069" y="0"/>
                </a:moveTo>
                <a:lnTo>
                  <a:pt x="0" y="0"/>
                </a:lnTo>
                <a:lnTo>
                  <a:pt x="2470020" y="6857996"/>
                </a:lnTo>
                <a:lnTo>
                  <a:pt x="2854069" y="6857996"/>
                </a:lnTo>
                <a:lnTo>
                  <a:pt x="2854069" y="0"/>
                </a:lnTo>
                <a:close/>
              </a:path>
            </a:pathLst>
          </a:custGeom>
          <a:solidFill>
            <a:srgbClr val="17AFE3">
              <a:alpha val="4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13"/>
          <p:cNvSpPr/>
          <p:nvPr/>
        </p:nvSpPr>
        <p:spPr>
          <a:xfrm>
            <a:off x="10896600" y="0"/>
            <a:ext cx="1295400" cy="6858000"/>
          </a:xfrm>
          <a:custGeom>
            <a:rect b="b" l="l" r="r" t="t"/>
            <a:pathLst>
              <a:path extrusionOk="0" h="6858000" w="1295400">
                <a:moveTo>
                  <a:pt x="1295399" y="0"/>
                </a:moveTo>
                <a:lnTo>
                  <a:pt x="1022453" y="0"/>
                </a:lnTo>
                <a:lnTo>
                  <a:pt x="0" y="6857996"/>
                </a:lnTo>
                <a:lnTo>
                  <a:pt x="1295399" y="6857996"/>
                </a:lnTo>
                <a:lnTo>
                  <a:pt x="1295399" y="0"/>
                </a:lnTo>
                <a:close/>
              </a:path>
            </a:pathLst>
          </a:custGeom>
          <a:solidFill>
            <a:srgbClr val="2D83C3">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 name="Google Shape;17;p13"/>
          <p:cNvSpPr/>
          <p:nvPr/>
        </p:nvSpPr>
        <p:spPr>
          <a:xfrm>
            <a:off x="10936247" y="0"/>
            <a:ext cx="1256030" cy="6858000"/>
          </a:xfrm>
          <a:custGeom>
            <a:rect b="b" l="l" r="r" t="t"/>
            <a:pathLst>
              <a:path extrusionOk="0" h="6858000" w="1256029">
                <a:moveTo>
                  <a:pt x="1255752" y="0"/>
                </a:moveTo>
                <a:lnTo>
                  <a:pt x="0" y="0"/>
                </a:lnTo>
                <a:lnTo>
                  <a:pt x="1114527" y="6857996"/>
                </a:lnTo>
                <a:lnTo>
                  <a:pt x="1255752" y="6857996"/>
                </a:lnTo>
                <a:lnTo>
                  <a:pt x="1255752" y="0"/>
                </a:lnTo>
                <a:close/>
              </a:path>
            </a:pathLst>
          </a:custGeom>
          <a:solidFill>
            <a:srgbClr val="226192">
              <a:alpha val="7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13"/>
          <p:cNvSpPr/>
          <p:nvPr/>
        </p:nvSpPr>
        <p:spPr>
          <a:xfrm>
            <a:off x="10372725" y="3590925"/>
            <a:ext cx="1819275" cy="3267075"/>
          </a:xfrm>
          <a:custGeom>
            <a:rect b="b" l="l" r="r" t="t"/>
            <a:pathLst>
              <a:path extrusionOk="0" h="3267075" w="1819275">
                <a:moveTo>
                  <a:pt x="1819275" y="0"/>
                </a:moveTo>
                <a:lnTo>
                  <a:pt x="0" y="3267075"/>
                </a:lnTo>
                <a:lnTo>
                  <a:pt x="1819275" y="3267075"/>
                </a:lnTo>
                <a:lnTo>
                  <a:pt x="1819275" y="0"/>
                </a:lnTo>
                <a:close/>
              </a:path>
            </a:pathLst>
          </a:custGeom>
          <a:solidFill>
            <a:srgbClr val="17AFE3">
              <a:alpha val="6549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13"/>
          <p:cNvSpPr/>
          <p:nvPr/>
        </p:nvSpPr>
        <p:spPr>
          <a:xfrm>
            <a:off x="0" y="4010025"/>
            <a:ext cx="447675" cy="2847975"/>
          </a:xfrm>
          <a:custGeom>
            <a:rect b="b" l="l" r="r" t="t"/>
            <a:pathLst>
              <a:path extrusionOk="0" h="2847975" w="447675">
                <a:moveTo>
                  <a:pt x="0" y="0"/>
                </a:moveTo>
                <a:lnTo>
                  <a:pt x="0" y="2847975"/>
                </a:lnTo>
                <a:lnTo>
                  <a:pt x="447675" y="2847975"/>
                </a:lnTo>
                <a:lnTo>
                  <a:pt x="0" y="0"/>
                </a:lnTo>
                <a:close/>
              </a:path>
            </a:pathLst>
          </a:custGeom>
          <a:solidFill>
            <a:srgbClr val="5FCAEE">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13"/>
          <p:cNvSpPr txBox="1"/>
          <p:nvPr>
            <p:ph type="title"/>
          </p:nvPr>
        </p:nvSpPr>
        <p:spPr>
          <a:xfrm>
            <a:off x="755332" y="385444"/>
            <a:ext cx="10681335" cy="75819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480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13"/>
          <p:cNvSpPr txBox="1"/>
          <p:nvPr>
            <p:ph idx="1" type="body"/>
          </p:nvPr>
        </p:nvSpPr>
        <p:spPr>
          <a:xfrm>
            <a:off x="609600" y="1577340"/>
            <a:ext cx="10972800" cy="452628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22" name="Google Shape;22;p1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1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13"/>
          <p:cNvSpPr txBox="1"/>
          <p:nvPr>
            <p:ph idx="12" type="sldNum"/>
          </p:nvPr>
        </p:nvSpPr>
        <p:spPr>
          <a:xfrm>
            <a:off x="11353418" y="6473337"/>
            <a:ext cx="151129" cy="191770"/>
          </a:xfrm>
          <a:prstGeom prst="rect">
            <a:avLst/>
          </a:prstGeom>
          <a:noFill/>
          <a:ln>
            <a:noFill/>
          </a:ln>
        </p:spPr>
        <p:txBody>
          <a:bodyPr anchorCtr="0" anchor="t" bIns="0" lIns="0" spcFirstLastPara="1" rIns="0" wrap="square" tIns="0">
            <a:spAutoFit/>
          </a:bodyPr>
          <a:lstStyle>
            <a:lvl1pPr indent="0" lvl="0" marL="38100" marR="0" rtl="0" algn="l">
              <a:lnSpc>
                <a:spcPct val="100000"/>
              </a:lnSpc>
              <a:spcBef>
                <a:spcPts val="0"/>
              </a:spcBef>
              <a:buNone/>
              <a:defRPr b="0" i="0" sz="1100" u="none">
                <a:solidFill>
                  <a:srgbClr val="2D936B"/>
                </a:solidFill>
                <a:latin typeface="Trebuchet MS"/>
                <a:ea typeface="Trebuchet MS"/>
                <a:cs typeface="Trebuchet MS"/>
                <a:sym typeface="Trebuchet MS"/>
              </a:defRPr>
            </a:lvl1pPr>
            <a:lvl2pPr indent="0" lvl="1" marL="38100" marR="0" rtl="0" algn="l">
              <a:lnSpc>
                <a:spcPct val="100000"/>
              </a:lnSpc>
              <a:spcBef>
                <a:spcPts val="0"/>
              </a:spcBef>
              <a:buNone/>
              <a:defRPr b="0" i="0" sz="1100" u="none">
                <a:solidFill>
                  <a:srgbClr val="2D936B"/>
                </a:solidFill>
                <a:latin typeface="Trebuchet MS"/>
                <a:ea typeface="Trebuchet MS"/>
                <a:cs typeface="Trebuchet MS"/>
                <a:sym typeface="Trebuchet MS"/>
              </a:defRPr>
            </a:lvl2pPr>
            <a:lvl3pPr indent="0" lvl="2" marL="38100" marR="0" rtl="0" algn="l">
              <a:lnSpc>
                <a:spcPct val="100000"/>
              </a:lnSpc>
              <a:spcBef>
                <a:spcPts val="0"/>
              </a:spcBef>
              <a:buNone/>
              <a:defRPr b="0" i="0" sz="1100" u="none">
                <a:solidFill>
                  <a:srgbClr val="2D936B"/>
                </a:solidFill>
                <a:latin typeface="Trebuchet MS"/>
                <a:ea typeface="Trebuchet MS"/>
                <a:cs typeface="Trebuchet MS"/>
                <a:sym typeface="Trebuchet MS"/>
              </a:defRPr>
            </a:lvl3pPr>
            <a:lvl4pPr indent="0" lvl="3" marL="38100" marR="0" rtl="0" algn="l">
              <a:lnSpc>
                <a:spcPct val="100000"/>
              </a:lnSpc>
              <a:spcBef>
                <a:spcPts val="0"/>
              </a:spcBef>
              <a:buNone/>
              <a:defRPr b="0" i="0" sz="1100" u="none">
                <a:solidFill>
                  <a:srgbClr val="2D936B"/>
                </a:solidFill>
                <a:latin typeface="Trebuchet MS"/>
                <a:ea typeface="Trebuchet MS"/>
                <a:cs typeface="Trebuchet MS"/>
                <a:sym typeface="Trebuchet MS"/>
              </a:defRPr>
            </a:lvl4pPr>
            <a:lvl5pPr indent="0" lvl="4" marL="38100" marR="0" rtl="0" algn="l">
              <a:lnSpc>
                <a:spcPct val="100000"/>
              </a:lnSpc>
              <a:spcBef>
                <a:spcPts val="0"/>
              </a:spcBef>
              <a:buNone/>
              <a:defRPr b="0" i="0" sz="1100" u="none">
                <a:solidFill>
                  <a:srgbClr val="2D936B"/>
                </a:solidFill>
                <a:latin typeface="Trebuchet MS"/>
                <a:ea typeface="Trebuchet MS"/>
                <a:cs typeface="Trebuchet MS"/>
                <a:sym typeface="Trebuchet MS"/>
              </a:defRPr>
            </a:lvl5pPr>
            <a:lvl6pPr indent="0" lvl="5" marL="38100" marR="0" rtl="0" algn="l">
              <a:lnSpc>
                <a:spcPct val="100000"/>
              </a:lnSpc>
              <a:spcBef>
                <a:spcPts val="0"/>
              </a:spcBef>
              <a:buNone/>
              <a:defRPr b="0" i="0" sz="1100" u="none">
                <a:solidFill>
                  <a:srgbClr val="2D936B"/>
                </a:solidFill>
                <a:latin typeface="Trebuchet MS"/>
                <a:ea typeface="Trebuchet MS"/>
                <a:cs typeface="Trebuchet MS"/>
                <a:sym typeface="Trebuchet MS"/>
              </a:defRPr>
            </a:lvl6pPr>
            <a:lvl7pPr indent="0" lvl="6" marL="38100" marR="0" rtl="0" algn="l">
              <a:lnSpc>
                <a:spcPct val="100000"/>
              </a:lnSpc>
              <a:spcBef>
                <a:spcPts val="0"/>
              </a:spcBef>
              <a:buNone/>
              <a:defRPr b="0" i="0" sz="1100" u="none">
                <a:solidFill>
                  <a:srgbClr val="2D936B"/>
                </a:solidFill>
                <a:latin typeface="Trebuchet MS"/>
                <a:ea typeface="Trebuchet MS"/>
                <a:cs typeface="Trebuchet MS"/>
                <a:sym typeface="Trebuchet MS"/>
              </a:defRPr>
            </a:lvl7pPr>
            <a:lvl8pPr indent="0" lvl="7" marL="38100" marR="0" rtl="0" algn="l">
              <a:lnSpc>
                <a:spcPct val="100000"/>
              </a:lnSpc>
              <a:spcBef>
                <a:spcPts val="0"/>
              </a:spcBef>
              <a:buNone/>
              <a:defRPr b="0" i="0" sz="1100" u="none">
                <a:solidFill>
                  <a:srgbClr val="2D936B"/>
                </a:solidFill>
                <a:latin typeface="Trebuchet MS"/>
                <a:ea typeface="Trebuchet MS"/>
                <a:cs typeface="Trebuchet MS"/>
                <a:sym typeface="Trebuchet MS"/>
              </a:defRPr>
            </a:lvl8pPr>
            <a:lvl9pPr indent="0" lvl="8" marL="38100" marR="0" rtl="0" algn="l">
              <a:lnSpc>
                <a:spcPct val="100000"/>
              </a:lnSpc>
              <a:spcBef>
                <a:spcPts val="0"/>
              </a:spcBef>
              <a:buNone/>
              <a:defRPr b="0" i="0" sz="1100" u="none">
                <a:solidFill>
                  <a:srgbClr val="2D936B"/>
                </a:solidFill>
                <a:latin typeface="Trebuchet MS"/>
                <a:ea typeface="Trebuchet MS"/>
                <a:cs typeface="Trebuchet MS"/>
                <a:sym typeface="Trebuchet MS"/>
              </a:defRPr>
            </a:lvl9pPr>
          </a:lstStyle>
          <a:p>
            <a:pPr indent="0" lvl="0" marL="3810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chart" Target="../charts/chart3.xml"/><Relationship Id="rId7" Type="http://schemas.openxmlformats.org/officeDocument/2006/relationships/chart" Target="../charts/char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grpSp>
        <p:nvGrpSpPr>
          <p:cNvPr id="58" name="Google Shape;58;p1"/>
          <p:cNvGrpSpPr/>
          <p:nvPr/>
        </p:nvGrpSpPr>
        <p:grpSpPr>
          <a:xfrm>
            <a:off x="876299" y="990600"/>
            <a:ext cx="1743075" cy="1333500"/>
            <a:chOff x="742950" y="1104900"/>
            <a:chExt cx="1743075" cy="1333500"/>
          </a:xfrm>
        </p:grpSpPr>
        <p:sp>
          <p:nvSpPr>
            <p:cNvPr id="59" name="Google Shape;59;p1"/>
            <p:cNvSpPr/>
            <p:nvPr/>
          </p:nvSpPr>
          <p:spPr>
            <a:xfrm>
              <a:off x="742950" y="1381125"/>
              <a:ext cx="1228725" cy="1057275"/>
            </a:xfrm>
            <a:custGeom>
              <a:rect b="b" l="l" r="r" t="t"/>
              <a:pathLst>
                <a:path extrusionOk="0" h="1057275" w="122872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1"/>
            <p:cNvSpPr/>
            <p:nvPr/>
          </p:nvSpPr>
          <p:spPr>
            <a:xfrm>
              <a:off x="1838325" y="1104900"/>
              <a:ext cx="647700" cy="561975"/>
            </a:xfrm>
            <a:custGeom>
              <a:rect b="b" l="l" r="r" t="t"/>
              <a:pathLst>
                <a:path extrusionOk="0" h="561975" w="647700">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 name="Google Shape;61;p1"/>
          <p:cNvSpPr/>
          <p:nvPr/>
        </p:nvSpPr>
        <p:spPr>
          <a:xfrm>
            <a:off x="3752850" y="1190625"/>
            <a:ext cx="1666875" cy="1438275"/>
          </a:xfrm>
          <a:custGeom>
            <a:rect b="b" l="l" r="r" t="t"/>
            <a:pathLst>
              <a:path extrusionOk="0" h="1438275" w="16668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p1"/>
          <p:cNvSpPr/>
          <p:nvPr/>
        </p:nvSpPr>
        <p:spPr>
          <a:xfrm>
            <a:off x="3800475" y="5229225"/>
            <a:ext cx="723900" cy="619125"/>
          </a:xfrm>
          <a:custGeom>
            <a:rect b="b" l="l" r="r" t="t"/>
            <a:pathLst>
              <a:path extrusionOk="0" h="619125" w="723900">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1"/>
          <p:cNvSpPr txBox="1"/>
          <p:nvPr>
            <p:ph type="ctrTitle"/>
          </p:nvPr>
        </p:nvSpPr>
        <p:spPr>
          <a:xfrm>
            <a:off x="-828675" y="19665"/>
            <a:ext cx="9982200" cy="1001556"/>
          </a:xfrm>
          <a:prstGeom prst="rect">
            <a:avLst/>
          </a:prstGeom>
          <a:noFill/>
          <a:ln>
            <a:noFill/>
          </a:ln>
        </p:spPr>
        <p:txBody>
          <a:bodyPr anchorCtr="0" anchor="t" bIns="0" lIns="0" spcFirstLastPara="1" rIns="0" wrap="square" tIns="16500">
            <a:spAutoFit/>
          </a:bodyPr>
          <a:lstStyle/>
          <a:p>
            <a:pPr indent="0" lvl="0" marL="3213735" rtl="0" algn="l">
              <a:spcBef>
                <a:spcPts val="0"/>
              </a:spcBef>
              <a:spcAft>
                <a:spcPts val="0"/>
              </a:spcAft>
              <a:buNone/>
            </a:pPr>
            <a:r>
              <a:rPr b="1" lang="en-GB">
                <a:solidFill>
                  <a:srgbClr val="0F0F0F"/>
                </a:solidFill>
                <a:latin typeface="Times New Roman"/>
                <a:ea typeface="Times New Roman"/>
                <a:cs typeface="Times New Roman"/>
                <a:sym typeface="Times New Roman"/>
              </a:rPr>
              <a:t>Employee Data Analysis using Excel</a:t>
            </a:r>
            <a:r>
              <a:rPr b="1" i="0" lang="en-GB">
                <a:solidFill>
                  <a:srgbClr val="0F0F0F"/>
                </a:solidFill>
                <a:latin typeface="Times New Roman"/>
                <a:ea typeface="Times New Roman"/>
                <a:cs typeface="Times New Roman"/>
                <a:sym typeface="Times New Roman"/>
              </a:rPr>
              <a:t> </a:t>
            </a:r>
            <a:br>
              <a:rPr b="1" i="0" lang="en-GB">
                <a:solidFill>
                  <a:srgbClr val="0F0F0F"/>
                </a:solidFill>
                <a:latin typeface="Roboto"/>
                <a:ea typeface="Roboto"/>
                <a:cs typeface="Roboto"/>
                <a:sym typeface="Roboto"/>
              </a:rPr>
            </a:br>
            <a:endParaRPr/>
          </a:p>
        </p:txBody>
      </p:sp>
      <p:pic>
        <p:nvPicPr>
          <p:cNvPr id="64" name="Google Shape;64;p1"/>
          <p:cNvPicPr preferRelativeResize="0"/>
          <p:nvPr/>
        </p:nvPicPr>
        <p:blipFill rotWithShape="1">
          <a:blip r:embed="rId3">
            <a:alphaModFix/>
          </a:blip>
          <a:srcRect b="0" l="0" r="0" t="0"/>
          <a:stretch/>
        </p:blipFill>
        <p:spPr>
          <a:xfrm>
            <a:off x="676275" y="6467475"/>
            <a:ext cx="2143125" cy="200025"/>
          </a:xfrm>
          <a:prstGeom prst="rect">
            <a:avLst/>
          </a:prstGeom>
          <a:noFill/>
          <a:ln>
            <a:noFill/>
          </a:ln>
        </p:spPr>
      </p:pic>
      <p:sp>
        <p:nvSpPr>
          <p:cNvPr id="65" name="Google Shape;65;p1"/>
          <p:cNvSpPr txBox="1"/>
          <p:nvPr>
            <p:ph idx="12" type="sldNum"/>
          </p:nvPr>
        </p:nvSpPr>
        <p:spPr>
          <a:xfrm>
            <a:off x="11353418" y="6473337"/>
            <a:ext cx="151129" cy="191770"/>
          </a:xfrm>
          <a:prstGeom prst="rect">
            <a:avLst/>
          </a:prstGeom>
          <a:noFill/>
          <a:ln>
            <a:noFill/>
          </a:ln>
        </p:spPr>
        <p:txBody>
          <a:bodyPr anchorCtr="0" anchor="t" bIns="0" lIns="0" spcFirstLastPara="1" rIns="0" wrap="square" tIns="6975">
            <a:spAutoFit/>
          </a:bodyPr>
          <a:lstStyle/>
          <a:p>
            <a:pPr indent="0" lvl="0" marL="38100" rtl="0" algn="l">
              <a:lnSpc>
                <a:spcPct val="100000"/>
              </a:lnSpc>
              <a:spcBef>
                <a:spcPts val="0"/>
              </a:spcBef>
              <a:spcAft>
                <a:spcPts val="0"/>
              </a:spcAft>
              <a:buNone/>
            </a:pPr>
            <a:fld id="{00000000-1234-1234-1234-123412341234}" type="slidenum">
              <a:rPr lang="en-GB"/>
              <a:t>‹#›</a:t>
            </a:fld>
            <a:endParaRPr/>
          </a:p>
        </p:txBody>
      </p:sp>
      <p:sp>
        <p:nvSpPr>
          <p:cNvPr id="66" name="Google Shape;66;p1"/>
          <p:cNvSpPr txBox="1"/>
          <p:nvPr/>
        </p:nvSpPr>
        <p:spPr>
          <a:xfrm>
            <a:off x="891539" y="2874504"/>
            <a:ext cx="882021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Arimo"/>
                <a:ea typeface="Arimo"/>
                <a:cs typeface="Arimo"/>
                <a:sym typeface="Arimo"/>
              </a:rPr>
              <a:t>STUDENT NAME :  KARTHIKA.K</a:t>
            </a:r>
            <a:endParaRPr sz="2400">
              <a:solidFill>
                <a:schemeClr val="dk1"/>
              </a:solidFill>
              <a:latin typeface="Arimo"/>
              <a:ea typeface="Arimo"/>
              <a:cs typeface="Arimo"/>
              <a:sym typeface="Arimo"/>
            </a:endParaRPr>
          </a:p>
          <a:p>
            <a:pPr indent="0" lvl="0" marL="0" marR="0" rtl="0" algn="l">
              <a:spcBef>
                <a:spcPts val="0"/>
              </a:spcBef>
              <a:spcAft>
                <a:spcPts val="0"/>
              </a:spcAft>
              <a:buNone/>
            </a:pPr>
            <a:r>
              <a:rPr lang="en-GB" sz="2400">
                <a:solidFill>
                  <a:schemeClr val="dk1"/>
                </a:solidFill>
                <a:latin typeface="Arimo"/>
                <a:ea typeface="Arimo"/>
                <a:cs typeface="Arimo"/>
                <a:sym typeface="Arimo"/>
              </a:rPr>
              <a:t>REGISTER NO     :  322200099(asunm1621322200099)</a:t>
            </a:r>
            <a:endParaRPr sz="2400">
              <a:solidFill>
                <a:schemeClr val="dk1"/>
              </a:solidFill>
              <a:latin typeface="Arimo"/>
              <a:ea typeface="Arimo"/>
              <a:cs typeface="Arimo"/>
              <a:sym typeface="Arimo"/>
            </a:endParaRPr>
          </a:p>
          <a:p>
            <a:pPr indent="0" lvl="0" marL="0" marR="0" rtl="0" algn="l">
              <a:spcBef>
                <a:spcPts val="0"/>
              </a:spcBef>
              <a:spcAft>
                <a:spcPts val="0"/>
              </a:spcAft>
              <a:buNone/>
            </a:pPr>
            <a:r>
              <a:rPr lang="en-GB" sz="2400">
                <a:solidFill>
                  <a:schemeClr val="dk1"/>
                </a:solidFill>
                <a:latin typeface="Arimo"/>
                <a:ea typeface="Arimo"/>
                <a:cs typeface="Arimo"/>
                <a:sym typeface="Arimo"/>
              </a:rPr>
              <a:t>DEPARTMENT     :   B.Com(Honours)</a:t>
            </a:r>
            <a:endParaRPr sz="2400">
              <a:solidFill>
                <a:schemeClr val="dk1"/>
              </a:solidFill>
              <a:latin typeface="Arimo"/>
              <a:ea typeface="Arimo"/>
              <a:cs typeface="Arimo"/>
              <a:sym typeface="Arimo"/>
            </a:endParaRPr>
          </a:p>
          <a:p>
            <a:pPr indent="0" lvl="0" marL="0" marR="0" rtl="0" algn="l">
              <a:spcBef>
                <a:spcPts val="0"/>
              </a:spcBef>
              <a:spcAft>
                <a:spcPts val="0"/>
              </a:spcAft>
              <a:buNone/>
            </a:pPr>
            <a:r>
              <a:rPr lang="en-GB" sz="2400">
                <a:solidFill>
                  <a:schemeClr val="dk1"/>
                </a:solidFill>
                <a:latin typeface="Arimo"/>
                <a:ea typeface="Arimo"/>
                <a:cs typeface="Arimo"/>
                <a:sym typeface="Arimo"/>
              </a:rPr>
              <a:t>COLLEGE             :   SHRI SANKARLAL SUNDARBAI</a:t>
            </a:r>
            <a:endParaRPr/>
          </a:p>
          <a:p>
            <a:pPr indent="0" lvl="0" marL="0" marR="0" rtl="0" algn="l">
              <a:spcBef>
                <a:spcPts val="0"/>
              </a:spcBef>
              <a:spcAft>
                <a:spcPts val="0"/>
              </a:spcAft>
              <a:buNone/>
            </a:pPr>
            <a:r>
              <a:rPr lang="en-GB" sz="2400">
                <a:solidFill>
                  <a:schemeClr val="dk1"/>
                </a:solidFill>
                <a:latin typeface="Arimo"/>
                <a:ea typeface="Arimo"/>
                <a:cs typeface="Arimo"/>
                <a:sym typeface="Arimo"/>
              </a:rPr>
              <a:t>                                  SHASUN JAIN COLLEGE FOR WOMEN</a:t>
            </a:r>
            <a:endParaRPr sz="2400">
              <a:solidFill>
                <a:schemeClr val="dk1"/>
              </a:solidFill>
              <a:latin typeface="Arimo"/>
              <a:ea typeface="Arimo"/>
              <a:cs typeface="Arimo"/>
              <a:sym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p:nvPr/>
        </p:nvSpPr>
        <p:spPr>
          <a:xfrm>
            <a:off x="9353550" y="5895975"/>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7" name="Google Shape;197;p10"/>
          <p:cNvPicPr preferRelativeResize="0"/>
          <p:nvPr/>
        </p:nvPicPr>
        <p:blipFill rotWithShape="1">
          <a:blip r:embed="rId3">
            <a:alphaModFix/>
          </a:blip>
          <a:srcRect b="0" l="0" r="0" t="0"/>
          <a:stretch/>
        </p:blipFill>
        <p:spPr>
          <a:xfrm>
            <a:off x="1666875" y="6467475"/>
            <a:ext cx="76200" cy="177800"/>
          </a:xfrm>
          <a:prstGeom prst="rect">
            <a:avLst/>
          </a:prstGeom>
          <a:noFill/>
          <a:ln>
            <a:noFill/>
          </a:ln>
        </p:spPr>
      </p:pic>
      <p:sp>
        <p:nvSpPr>
          <p:cNvPr id="198" name="Google Shape;198;p10"/>
          <p:cNvSpPr txBox="1"/>
          <p:nvPr/>
        </p:nvSpPr>
        <p:spPr>
          <a:xfrm>
            <a:off x="11277218" y="6473337"/>
            <a:ext cx="228600" cy="191770"/>
          </a:xfrm>
          <a:prstGeom prst="rect">
            <a:avLst/>
          </a:prstGeom>
          <a:noFill/>
          <a:ln>
            <a:noFill/>
          </a:ln>
        </p:spPr>
        <p:txBody>
          <a:bodyPr anchorCtr="0" anchor="t" bIns="0" lIns="0" spcFirstLastPara="1" rIns="0" wrap="square" tIns="6975">
            <a:spAutoFit/>
          </a:bodyPr>
          <a:lstStyle/>
          <a:p>
            <a:pPr indent="0" lvl="0" marL="38100" marR="0" rtl="0" algn="l">
              <a:lnSpc>
                <a:spcPct val="100000"/>
              </a:lnSpc>
              <a:spcBef>
                <a:spcPts val="0"/>
              </a:spcBef>
              <a:spcAft>
                <a:spcPts val="0"/>
              </a:spcAft>
              <a:buNone/>
            </a:pPr>
            <a:fld id="{00000000-1234-1234-1234-123412341234}" type="slidenum">
              <a:rPr lang="en-GB" sz="1100">
                <a:solidFill>
                  <a:srgbClr val="2D936B"/>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
        <p:nvSpPr>
          <p:cNvPr id="199" name="Google Shape;199;p10"/>
          <p:cNvSpPr txBox="1"/>
          <p:nvPr/>
        </p:nvSpPr>
        <p:spPr>
          <a:xfrm>
            <a:off x="762000" y="0"/>
            <a:ext cx="3303904" cy="690574"/>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GB" sz="4400">
                <a:solidFill>
                  <a:schemeClr val="dk1"/>
                </a:solidFill>
                <a:latin typeface="Trebuchet MS"/>
                <a:ea typeface="Trebuchet MS"/>
                <a:cs typeface="Trebuchet MS"/>
                <a:sym typeface="Trebuchet MS"/>
              </a:rPr>
              <a:t>MODELLING</a:t>
            </a:r>
            <a:endParaRPr sz="4400">
              <a:solidFill>
                <a:schemeClr val="dk1"/>
              </a:solidFill>
              <a:latin typeface="Trebuchet MS"/>
              <a:ea typeface="Trebuchet MS"/>
              <a:cs typeface="Trebuchet MS"/>
              <a:sym typeface="Trebuchet MS"/>
            </a:endParaRPr>
          </a:p>
        </p:txBody>
      </p:sp>
      <p:sp>
        <p:nvSpPr>
          <p:cNvPr id="200" name="Google Shape;200;p10"/>
          <p:cNvSpPr/>
          <p:nvPr/>
        </p:nvSpPr>
        <p:spPr>
          <a:xfrm>
            <a:off x="10058400" y="525141"/>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0"/>
          <p:cNvSpPr txBox="1"/>
          <p:nvPr>
            <p:ph idx="1" type="subTitle"/>
          </p:nvPr>
        </p:nvSpPr>
        <p:spPr>
          <a:xfrm>
            <a:off x="533400" y="701032"/>
            <a:ext cx="12039600" cy="6924973"/>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GB">
                <a:latin typeface="Book Antiqua"/>
                <a:ea typeface="Book Antiqua"/>
                <a:cs typeface="Book Antiqua"/>
                <a:sym typeface="Book Antiqua"/>
              </a:rPr>
              <a:t>1) DATA COLLECTION</a:t>
            </a:r>
            <a:endParaRPr/>
          </a:p>
          <a:p>
            <a:pPr indent="-285750" lvl="0" marL="285750" rtl="0" algn="l">
              <a:lnSpc>
                <a:spcPct val="150000"/>
              </a:lnSpc>
              <a:spcBef>
                <a:spcPts val="0"/>
              </a:spcBef>
              <a:spcAft>
                <a:spcPts val="0"/>
              </a:spcAft>
              <a:buSzPts val="1800"/>
              <a:buFont typeface="Arial"/>
              <a:buChar char="•"/>
            </a:pPr>
            <a:r>
              <a:rPr lang="en-GB">
                <a:latin typeface="Book Antiqua"/>
                <a:ea typeface="Book Antiqua"/>
                <a:cs typeface="Book Antiqua"/>
                <a:sym typeface="Book Antiqua"/>
              </a:rPr>
              <a:t>﻿The data has been collected through Edunut dash board.</a:t>
            </a:r>
            <a:endParaRPr/>
          </a:p>
          <a:p>
            <a:pPr indent="0" lvl="0" marL="0" rtl="0" algn="l">
              <a:lnSpc>
                <a:spcPct val="150000"/>
              </a:lnSpc>
              <a:spcBef>
                <a:spcPts val="0"/>
              </a:spcBef>
              <a:spcAft>
                <a:spcPts val="0"/>
              </a:spcAft>
              <a:buNone/>
            </a:pPr>
            <a:r>
              <a:rPr b="1" lang="en-GB">
                <a:latin typeface="Book Antiqua"/>
                <a:ea typeface="Book Antiqua"/>
                <a:cs typeface="Book Antiqua"/>
                <a:sym typeface="Book Antiqua"/>
              </a:rPr>
              <a:t>﻿2) FEATURE COLLECTION</a:t>
            </a:r>
            <a:endParaRPr/>
          </a:p>
          <a:p>
            <a:pPr indent="-285750" lvl="0" marL="285750" rtl="0" algn="l">
              <a:lnSpc>
                <a:spcPct val="150000"/>
              </a:lnSpc>
              <a:spcBef>
                <a:spcPts val="0"/>
              </a:spcBef>
              <a:spcAft>
                <a:spcPts val="0"/>
              </a:spcAft>
              <a:buSzPts val="1800"/>
              <a:buFont typeface="Arial"/>
              <a:buChar char="•"/>
            </a:pPr>
            <a:r>
              <a:rPr lang="en-GB">
                <a:latin typeface="Book Antiqua"/>
                <a:ea typeface="Book Antiqua"/>
                <a:cs typeface="Book Antiqua"/>
                <a:sym typeface="Book Antiqua"/>
              </a:rPr>
              <a:t>﻿The listed 10 features were taken for the analyses of data.</a:t>
            </a:r>
            <a:endParaRPr/>
          </a:p>
          <a:p>
            <a:pPr indent="0" lvl="0" marL="0" rtl="0" algn="l">
              <a:lnSpc>
                <a:spcPct val="150000"/>
              </a:lnSpc>
              <a:spcBef>
                <a:spcPts val="0"/>
              </a:spcBef>
              <a:spcAft>
                <a:spcPts val="0"/>
              </a:spcAft>
              <a:buNone/>
            </a:pPr>
            <a:r>
              <a:rPr b="1" lang="en-GB">
                <a:latin typeface="Book Antiqua"/>
                <a:ea typeface="Book Antiqua"/>
                <a:cs typeface="Book Antiqua"/>
                <a:sym typeface="Book Antiqua"/>
              </a:rPr>
              <a:t>﻿3) DATA CLEANING</a:t>
            </a:r>
            <a:endParaRPr/>
          </a:p>
          <a:p>
            <a:pPr indent="-285750" lvl="0" marL="285750" rtl="0" algn="l">
              <a:lnSpc>
                <a:spcPct val="150000"/>
              </a:lnSpc>
              <a:spcBef>
                <a:spcPts val="0"/>
              </a:spcBef>
              <a:spcAft>
                <a:spcPts val="0"/>
              </a:spcAft>
              <a:buSzPts val="1800"/>
              <a:buFont typeface="Arial"/>
              <a:buChar char="•"/>
            </a:pPr>
            <a:r>
              <a:rPr lang="en-GB">
                <a:latin typeface="Book Antiqua"/>
                <a:ea typeface="Book Antiqua"/>
                <a:cs typeface="Book Antiqua"/>
                <a:sym typeface="Book Antiqua"/>
              </a:rPr>
              <a:t>﻿The missing values was identified using the Conditional Formatting. </a:t>
            </a:r>
            <a:endParaRPr/>
          </a:p>
          <a:p>
            <a:pPr indent="-285750" lvl="0" marL="285750" rtl="0" algn="l">
              <a:lnSpc>
                <a:spcPct val="150000"/>
              </a:lnSpc>
              <a:spcBef>
                <a:spcPts val="0"/>
              </a:spcBef>
              <a:spcAft>
                <a:spcPts val="0"/>
              </a:spcAft>
              <a:buSzPts val="1800"/>
              <a:buFont typeface="Arial"/>
              <a:buChar char="•"/>
            </a:pPr>
            <a:r>
              <a:rPr lang="en-GB">
                <a:latin typeface="Book Antiqua"/>
                <a:ea typeface="Book Antiqua"/>
                <a:cs typeface="Book Antiqua"/>
                <a:sym typeface="Book Antiqua"/>
              </a:rPr>
              <a:t>Sort and filter function was used to remove the missing functions.</a:t>
            </a:r>
            <a:endParaRPr>
              <a:latin typeface="Book Antiqua"/>
              <a:ea typeface="Book Antiqua"/>
              <a:cs typeface="Book Antiqua"/>
              <a:sym typeface="Book Antiqua"/>
            </a:endParaRPr>
          </a:p>
          <a:p>
            <a:pPr indent="0" lvl="0" marL="0" rtl="0" algn="l">
              <a:lnSpc>
                <a:spcPct val="150000"/>
              </a:lnSpc>
              <a:spcBef>
                <a:spcPts val="0"/>
              </a:spcBef>
              <a:spcAft>
                <a:spcPts val="0"/>
              </a:spcAft>
              <a:buNone/>
            </a:pPr>
            <a:r>
              <a:rPr b="1" lang="en-GB">
                <a:latin typeface="Book Antiqua"/>
                <a:ea typeface="Book Antiqua"/>
                <a:cs typeface="Book Antiqua"/>
                <a:sym typeface="Book Antiqua"/>
              </a:rPr>
              <a:t>﻿4) CALCULATION OF PERFORMANCE LEVEL</a:t>
            </a:r>
            <a:endParaRPr/>
          </a:p>
          <a:p>
            <a:pPr indent="-285750" lvl="0" marL="285750" rtl="0" algn="l">
              <a:lnSpc>
                <a:spcPct val="150000"/>
              </a:lnSpc>
              <a:spcBef>
                <a:spcPts val="0"/>
              </a:spcBef>
              <a:spcAft>
                <a:spcPts val="0"/>
              </a:spcAft>
              <a:buSzPts val="1800"/>
              <a:buFont typeface="Arial"/>
              <a:buChar char="•"/>
            </a:pPr>
            <a:r>
              <a:rPr lang="en-GB">
                <a:latin typeface="Book Antiqua"/>
                <a:ea typeface="Book Antiqua"/>
                <a:cs typeface="Book Antiqua"/>
                <a:sym typeface="Book Antiqua"/>
              </a:rPr>
              <a:t>﻿By considering the Current employee rating, the performance level was found using the formula.</a:t>
            </a:r>
            <a:endParaRPr/>
          </a:p>
          <a:p>
            <a:pPr indent="0" lvl="0" marL="0" rtl="0" algn="l">
              <a:lnSpc>
                <a:spcPct val="150000"/>
              </a:lnSpc>
              <a:spcBef>
                <a:spcPts val="0"/>
              </a:spcBef>
              <a:spcAft>
                <a:spcPts val="0"/>
              </a:spcAft>
              <a:buNone/>
            </a:pPr>
            <a:r>
              <a:rPr b="1" lang="en-GB">
                <a:latin typeface="Book Antiqua"/>
                <a:ea typeface="Book Antiqua"/>
                <a:cs typeface="Book Antiqua"/>
                <a:sym typeface="Book Antiqua"/>
              </a:rPr>
              <a:t>﻿5) SUMMARY OF PIVOT TABLE</a:t>
            </a:r>
            <a:endParaRPr/>
          </a:p>
          <a:p>
            <a:pPr indent="-285750" lvl="0" marL="285750" rtl="0" algn="l">
              <a:lnSpc>
                <a:spcPct val="150000"/>
              </a:lnSpc>
              <a:spcBef>
                <a:spcPts val="0"/>
              </a:spcBef>
              <a:spcAft>
                <a:spcPts val="0"/>
              </a:spcAft>
              <a:buSzPts val="1800"/>
              <a:buFont typeface="Arial"/>
              <a:buChar char="•"/>
            </a:pPr>
            <a:r>
              <a:rPr lang="en-GB">
                <a:latin typeface="Book Antiqua"/>
                <a:ea typeface="Book Antiqua"/>
                <a:cs typeface="Book Antiqua"/>
                <a:sym typeface="Book Antiqua"/>
              </a:rPr>
              <a:t>A Pivot Table is a powerful tool to calculate, summarize, and analyze data. It helps us to comparisons, patterns, and trends in the data.</a:t>
            </a:r>
            <a:endParaRPr/>
          </a:p>
          <a:p>
            <a:pPr indent="-285750" lvl="0" marL="285750" rtl="0" algn="l">
              <a:lnSpc>
                <a:spcPct val="150000"/>
              </a:lnSpc>
              <a:spcBef>
                <a:spcPts val="0"/>
              </a:spcBef>
              <a:spcAft>
                <a:spcPts val="0"/>
              </a:spcAft>
              <a:buSzPts val="1800"/>
              <a:buFont typeface="Arial"/>
              <a:buChar char="•"/>
            </a:pPr>
            <a:r>
              <a:rPr lang="en-GB">
                <a:latin typeface="Book Antiqua"/>
                <a:ea typeface="Book Antiqua"/>
                <a:cs typeface="Book Antiqua"/>
                <a:sym typeface="Book Antiqua"/>
              </a:rPr>
              <a:t>﻿Segregation of certain features to rows, columns, heading and so on.</a:t>
            </a:r>
            <a:endParaRPr/>
          </a:p>
          <a:p>
            <a:pPr indent="0" lvl="0" marL="0" rtl="0" algn="l">
              <a:lnSpc>
                <a:spcPct val="150000"/>
              </a:lnSpc>
              <a:spcBef>
                <a:spcPts val="0"/>
              </a:spcBef>
              <a:spcAft>
                <a:spcPts val="0"/>
              </a:spcAft>
              <a:buNone/>
            </a:pPr>
            <a:r>
              <a:rPr b="1" lang="en-GB">
                <a:latin typeface="Book Antiqua"/>
                <a:ea typeface="Book Antiqua"/>
                <a:cs typeface="Book Antiqua"/>
                <a:sym typeface="Book Antiqua"/>
              </a:rPr>
              <a:t>﻿6) VISUALIZATION</a:t>
            </a:r>
            <a:endParaRPr/>
          </a:p>
          <a:p>
            <a:pPr indent="-285750" lvl="0" marL="285750" rtl="0" algn="l">
              <a:lnSpc>
                <a:spcPct val="150000"/>
              </a:lnSpc>
              <a:spcBef>
                <a:spcPts val="0"/>
              </a:spcBef>
              <a:spcAft>
                <a:spcPts val="0"/>
              </a:spcAft>
              <a:buSzPts val="1800"/>
              <a:buFont typeface="Arial"/>
              <a:buChar char="•"/>
            </a:pPr>
            <a:r>
              <a:rPr lang="en-GB">
                <a:latin typeface="Book Antiqua"/>
                <a:ea typeface="Book Antiqua"/>
                <a:cs typeface="Book Antiqua"/>
                <a:sym typeface="Book Antiqua"/>
              </a:rPr>
              <a:t>﻿Once pivot table is completed, the graph was created for precise visualization and for better understanding.</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p:nvPr/>
        </p:nvSpPr>
        <p:spPr>
          <a:xfrm>
            <a:off x="9353550" y="5362575"/>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1"/>
          <p:cNvSpPr/>
          <p:nvPr/>
        </p:nvSpPr>
        <p:spPr>
          <a:xfrm>
            <a:off x="5562600" y="345287"/>
            <a:ext cx="314325" cy="323850"/>
          </a:xfrm>
          <a:custGeom>
            <a:rect b="b" l="l" r="r" t="t"/>
            <a:pathLst>
              <a:path extrusionOk="0" h="323850" w="314325">
                <a:moveTo>
                  <a:pt x="314325" y="0"/>
                </a:moveTo>
                <a:lnTo>
                  <a:pt x="0" y="0"/>
                </a:lnTo>
                <a:lnTo>
                  <a:pt x="0" y="323850"/>
                </a:lnTo>
                <a:lnTo>
                  <a:pt x="314325" y="323850"/>
                </a:lnTo>
                <a:lnTo>
                  <a:pt x="314325" y="0"/>
                </a:lnTo>
                <a:close/>
              </a:path>
            </a:pathLst>
          </a:custGeom>
          <a:solidFill>
            <a:srgbClr val="2D83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1"/>
          <p:cNvSpPr/>
          <p:nvPr/>
        </p:nvSpPr>
        <p:spPr>
          <a:xfrm>
            <a:off x="9353550" y="5895975"/>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9" name="Google Shape;209;p11"/>
          <p:cNvPicPr preferRelativeResize="0"/>
          <p:nvPr/>
        </p:nvPicPr>
        <p:blipFill rotWithShape="1">
          <a:blip r:embed="rId3">
            <a:alphaModFix/>
          </a:blip>
          <a:srcRect b="0" l="0" r="0" t="0"/>
          <a:stretch/>
        </p:blipFill>
        <p:spPr>
          <a:xfrm>
            <a:off x="1666875" y="6467475"/>
            <a:ext cx="76200" cy="177800"/>
          </a:xfrm>
          <a:prstGeom prst="rect">
            <a:avLst/>
          </a:prstGeom>
          <a:noFill/>
          <a:ln>
            <a:noFill/>
          </a:ln>
        </p:spPr>
      </p:pic>
      <p:sp>
        <p:nvSpPr>
          <p:cNvPr id="210" name="Google Shape;210;p11"/>
          <p:cNvSpPr txBox="1"/>
          <p:nvPr>
            <p:ph type="title"/>
          </p:nvPr>
        </p:nvSpPr>
        <p:spPr>
          <a:xfrm>
            <a:off x="457200" y="0"/>
            <a:ext cx="3200400"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GB" sz="4400"/>
              <a:t>RESULTS</a:t>
            </a:r>
            <a:endParaRPr/>
          </a:p>
        </p:txBody>
      </p:sp>
      <p:sp>
        <p:nvSpPr>
          <p:cNvPr id="211" name="Google Shape;211;p11"/>
          <p:cNvSpPr txBox="1"/>
          <p:nvPr/>
        </p:nvSpPr>
        <p:spPr>
          <a:xfrm>
            <a:off x="11277218" y="6473337"/>
            <a:ext cx="228600" cy="191770"/>
          </a:xfrm>
          <a:prstGeom prst="rect">
            <a:avLst/>
          </a:prstGeom>
          <a:noFill/>
          <a:ln>
            <a:noFill/>
          </a:ln>
        </p:spPr>
        <p:txBody>
          <a:bodyPr anchorCtr="0" anchor="t" bIns="0" lIns="0" spcFirstLastPara="1" rIns="0" wrap="square" tIns="6975">
            <a:spAutoFit/>
          </a:bodyPr>
          <a:lstStyle/>
          <a:p>
            <a:pPr indent="0" lvl="0" marL="38100" marR="0" rtl="0" algn="l">
              <a:lnSpc>
                <a:spcPct val="100000"/>
              </a:lnSpc>
              <a:spcBef>
                <a:spcPts val="0"/>
              </a:spcBef>
              <a:spcAft>
                <a:spcPts val="0"/>
              </a:spcAft>
              <a:buNone/>
            </a:pPr>
            <a:fld id="{00000000-1234-1234-1234-123412341234}" type="slidenum">
              <a:rPr lang="en-GB" sz="1100">
                <a:solidFill>
                  <a:srgbClr val="2D936B"/>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graphicFrame>
        <p:nvGraphicFramePr>
          <p:cNvPr id="212" name="Google Shape;212;p11"/>
          <p:cNvGraphicFramePr/>
          <p:nvPr/>
        </p:nvGraphicFramePr>
        <p:xfrm>
          <a:off x="385762" y="721524"/>
          <a:ext cx="5334000" cy="2857500"/>
        </p:xfrm>
        <a:graphic>
          <a:graphicData uri="http://schemas.openxmlformats.org/drawingml/2006/chart">
            <c:chart r:id="rId4"/>
          </a:graphicData>
        </a:graphic>
      </p:graphicFrame>
      <p:graphicFrame>
        <p:nvGraphicFramePr>
          <p:cNvPr id="213" name="Google Shape;213;p11"/>
          <p:cNvGraphicFramePr/>
          <p:nvPr/>
        </p:nvGraphicFramePr>
        <p:xfrm>
          <a:off x="6019800" y="1066800"/>
          <a:ext cx="4746811" cy="2743199"/>
        </p:xfrm>
        <a:graphic>
          <a:graphicData uri="http://schemas.openxmlformats.org/drawingml/2006/chart">
            <c:chart r:id="rId5"/>
          </a:graphicData>
        </a:graphic>
      </p:graphicFrame>
      <p:graphicFrame>
        <p:nvGraphicFramePr>
          <p:cNvPr id="214" name="Google Shape;214;p11"/>
          <p:cNvGraphicFramePr/>
          <p:nvPr/>
        </p:nvGraphicFramePr>
        <p:xfrm>
          <a:off x="487680" y="3757295"/>
          <a:ext cx="4693920" cy="2857500"/>
        </p:xfrm>
        <a:graphic>
          <a:graphicData uri="http://schemas.openxmlformats.org/drawingml/2006/chart">
            <c:chart r:id="rId6"/>
          </a:graphicData>
        </a:graphic>
      </p:graphicFrame>
      <p:graphicFrame>
        <p:nvGraphicFramePr>
          <p:cNvPr id="215" name="Google Shape;215;p11"/>
          <p:cNvGraphicFramePr/>
          <p:nvPr/>
        </p:nvGraphicFramePr>
        <p:xfrm>
          <a:off x="5719762" y="3838087"/>
          <a:ext cx="4540623" cy="2857500"/>
        </p:xfrm>
        <a:graphic>
          <a:graphicData uri="http://schemas.openxmlformats.org/drawingml/2006/chart">
            <c:chart r:id="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2"/>
          <p:cNvSpPr txBox="1"/>
          <p:nvPr>
            <p:ph type="ctrTitle"/>
          </p:nvPr>
        </p:nvSpPr>
        <p:spPr>
          <a:xfrm>
            <a:off x="457200" y="152400"/>
            <a:ext cx="4343400" cy="95406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GB" sz="4400">
                <a:latin typeface="Trebuchet MS"/>
                <a:ea typeface="Trebuchet MS"/>
                <a:cs typeface="Trebuchet MS"/>
                <a:sym typeface="Trebuchet MS"/>
              </a:rPr>
              <a:t>Conclusion</a:t>
            </a:r>
            <a:br>
              <a:rPr lang="en-GB" sz="4400">
                <a:latin typeface="Times New Roman"/>
                <a:ea typeface="Times New Roman"/>
                <a:cs typeface="Times New Roman"/>
                <a:sym typeface="Times New Roman"/>
              </a:rPr>
            </a:br>
            <a:r>
              <a:rPr lang="en-GB" sz="4400">
                <a:latin typeface="Times New Roman"/>
                <a:ea typeface="Times New Roman"/>
                <a:cs typeface="Times New Roman"/>
                <a:sym typeface="Times New Roman"/>
              </a:rPr>
              <a:t>  </a:t>
            </a:r>
            <a:endParaRPr sz="4400">
              <a:latin typeface="Times New Roman"/>
              <a:ea typeface="Times New Roman"/>
              <a:cs typeface="Times New Roman"/>
              <a:sym typeface="Times New Roman"/>
            </a:endParaRPr>
          </a:p>
        </p:txBody>
      </p:sp>
      <p:sp>
        <p:nvSpPr>
          <p:cNvPr id="221" name="Google Shape;221;p12"/>
          <p:cNvSpPr txBox="1"/>
          <p:nvPr>
            <p:ph idx="1" type="subTitle"/>
          </p:nvPr>
        </p:nvSpPr>
        <p:spPr>
          <a:xfrm>
            <a:off x="152400" y="954068"/>
            <a:ext cx="10210800" cy="58785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a:t>  </a:t>
            </a:r>
            <a:r>
              <a:rPr lang="en-GB" sz="2800">
                <a:latin typeface="Book Antiqua"/>
                <a:ea typeface="Book Antiqua"/>
                <a:cs typeface="Book Antiqua"/>
                <a:sym typeface="Book Antiqua"/>
              </a:rPr>
              <a:t>Employees hold </a:t>
            </a:r>
            <a:r>
              <a:rPr lang="en-GB" sz="2400">
                <a:latin typeface="Book Antiqua"/>
                <a:ea typeface="Book Antiqua"/>
                <a:cs typeface="Book Antiqua"/>
                <a:sym typeface="Book Antiqua"/>
              </a:rPr>
              <a:t>great</a:t>
            </a:r>
            <a:r>
              <a:rPr lang="en-GB" sz="2800">
                <a:latin typeface="Book Antiqua"/>
                <a:ea typeface="Book Antiqua"/>
                <a:cs typeface="Book Antiqua"/>
                <a:sym typeface="Book Antiqua"/>
              </a:rPr>
              <a:t> significance in an organisation.  Based on the analysis of employee performance, When analysing the performance of employees, we may get the conclusion that there are more average working employees than other employee categories.</a:t>
            </a:r>
            <a:endParaRPr/>
          </a:p>
          <a:p>
            <a:pPr indent="0" lvl="0" marL="0" rtl="0" algn="l">
              <a:spcBef>
                <a:spcPts val="0"/>
              </a:spcBef>
              <a:spcAft>
                <a:spcPts val="0"/>
              </a:spcAft>
              <a:buNone/>
            </a:pPr>
            <a:r>
              <a:rPr lang="en-GB" sz="2800">
                <a:latin typeface="Book Antiqua"/>
                <a:ea typeface="Book Antiqua"/>
                <a:cs typeface="Book Antiqua"/>
                <a:sym typeface="Book Antiqua"/>
              </a:rPr>
              <a:t>By offering them monetary or non-monetary incentives to enhance their performance, we may encourage them. Non-financial incentives include non-monetary advantages like job satisfaction and recognition, whereas financial incentives include monetary rewards like bonuses and salary. We can also promote healthy rivalry among the staff members. They ought to be given the tasks that best fit their skills and abilities. As a result, we may increase productivity and meet organisational goals.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 name="Shape 70"/>
        <p:cNvGrpSpPr/>
        <p:nvPr/>
      </p:nvGrpSpPr>
      <p:grpSpPr>
        <a:xfrm>
          <a:off x="0" y="0"/>
          <a:ext cx="0" cy="0"/>
          <a:chOff x="0" y="0"/>
          <a:chExt cx="0" cy="0"/>
        </a:xfrm>
      </p:grpSpPr>
      <p:sp>
        <p:nvSpPr>
          <p:cNvPr id="71" name="Google Shape;71;p2"/>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72" name="Google Shape;72;p2"/>
          <p:cNvGrpSpPr/>
          <p:nvPr/>
        </p:nvGrpSpPr>
        <p:grpSpPr>
          <a:xfrm>
            <a:off x="7448612" y="0"/>
            <a:ext cx="4743796" cy="6858466"/>
            <a:chOff x="7448612" y="0"/>
            <a:chExt cx="4743796" cy="6858466"/>
          </a:xfrm>
        </p:grpSpPr>
        <p:sp>
          <p:nvSpPr>
            <p:cNvPr id="73" name="Google Shape;73;p2"/>
            <p:cNvSpPr/>
            <p:nvPr/>
          </p:nvSpPr>
          <p:spPr>
            <a:xfrm>
              <a:off x="9377426" y="4825"/>
              <a:ext cx="1218565" cy="6853555"/>
            </a:xfrm>
            <a:custGeom>
              <a:rect b="b" l="l" r="r" t="t"/>
              <a:pathLst>
                <a:path extrusionOk="0" h="6853555" w="1218565">
                  <a:moveTo>
                    <a:pt x="0" y="0"/>
                  </a:moveTo>
                  <a:lnTo>
                    <a:pt x="1218352" y="6853171"/>
                  </a:lnTo>
                </a:path>
              </a:pathLst>
            </a:custGeom>
            <a:noFill/>
            <a:ln cap="flat" cmpd="sng" w="9525">
              <a:solidFill>
                <a:srgbClr val="5FCAE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2"/>
            <p:cNvSpPr/>
            <p:nvPr/>
          </p:nvSpPr>
          <p:spPr>
            <a:xfrm>
              <a:off x="7448612" y="3694896"/>
              <a:ext cx="4743450" cy="3163570"/>
            </a:xfrm>
            <a:custGeom>
              <a:rect b="b" l="l" r="r" t="t"/>
              <a:pathLst>
                <a:path extrusionOk="0" h="3163570" w="4743450">
                  <a:moveTo>
                    <a:pt x="4743387" y="0"/>
                  </a:moveTo>
                  <a:lnTo>
                    <a:pt x="0" y="3163101"/>
                  </a:lnTo>
                </a:path>
              </a:pathLst>
            </a:custGeom>
            <a:noFill/>
            <a:ln cap="flat" cmpd="sng" w="9525">
              <a:solidFill>
                <a:srgbClr val="5FCAE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2"/>
            <p:cNvSpPr/>
            <p:nvPr/>
          </p:nvSpPr>
          <p:spPr>
            <a:xfrm>
              <a:off x="9182100" y="0"/>
              <a:ext cx="3009900" cy="6858000"/>
            </a:xfrm>
            <a:custGeom>
              <a:rect b="b" l="l" r="r" t="t"/>
              <a:pathLst>
                <a:path extrusionOk="0" h="6858000" w="3009900">
                  <a:moveTo>
                    <a:pt x="3009899" y="0"/>
                  </a:moveTo>
                  <a:lnTo>
                    <a:pt x="2044399" y="0"/>
                  </a:lnTo>
                  <a:lnTo>
                    <a:pt x="0" y="6857996"/>
                  </a:lnTo>
                  <a:lnTo>
                    <a:pt x="3009899" y="6857996"/>
                  </a:lnTo>
                  <a:lnTo>
                    <a:pt x="3009899" y="0"/>
                  </a:lnTo>
                  <a:close/>
                </a:path>
              </a:pathLst>
            </a:custGeom>
            <a:solidFill>
              <a:srgbClr val="5FCAEE">
                <a:alpha val="3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2"/>
            <p:cNvSpPr/>
            <p:nvPr/>
          </p:nvSpPr>
          <p:spPr>
            <a:xfrm>
              <a:off x="9602878" y="0"/>
              <a:ext cx="2589530" cy="6858000"/>
            </a:xfrm>
            <a:custGeom>
              <a:rect b="b" l="l" r="r" t="t"/>
              <a:pathLst>
                <a:path extrusionOk="0" h="6858000" w="2589529">
                  <a:moveTo>
                    <a:pt x="2589120" y="0"/>
                  </a:moveTo>
                  <a:lnTo>
                    <a:pt x="0" y="0"/>
                  </a:lnTo>
                  <a:lnTo>
                    <a:pt x="1208884" y="6857996"/>
                  </a:lnTo>
                  <a:lnTo>
                    <a:pt x="2589120" y="6857996"/>
                  </a:lnTo>
                  <a:lnTo>
                    <a:pt x="2589120" y="0"/>
                  </a:lnTo>
                  <a:close/>
                </a:path>
              </a:pathLst>
            </a:custGeom>
            <a:solidFill>
              <a:srgbClr val="5FCAEE">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2"/>
            <p:cNvSpPr/>
            <p:nvPr/>
          </p:nvSpPr>
          <p:spPr>
            <a:xfrm>
              <a:off x="8934450" y="3048000"/>
              <a:ext cx="3257550" cy="3810000"/>
            </a:xfrm>
            <a:custGeom>
              <a:rect b="b" l="l" r="r" t="t"/>
              <a:pathLst>
                <a:path extrusionOk="0" h="3810000" w="3257550">
                  <a:moveTo>
                    <a:pt x="3257550" y="0"/>
                  </a:moveTo>
                  <a:lnTo>
                    <a:pt x="0" y="3810000"/>
                  </a:lnTo>
                  <a:lnTo>
                    <a:pt x="3257550" y="3810000"/>
                  </a:lnTo>
                  <a:lnTo>
                    <a:pt x="3257550" y="0"/>
                  </a:lnTo>
                  <a:close/>
                </a:path>
              </a:pathLst>
            </a:custGeom>
            <a:solidFill>
              <a:srgbClr val="17AFE3">
                <a:alpha val="6549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2"/>
            <p:cNvSpPr/>
            <p:nvPr/>
          </p:nvSpPr>
          <p:spPr>
            <a:xfrm>
              <a:off x="9337930" y="0"/>
              <a:ext cx="2854325" cy="6858000"/>
            </a:xfrm>
            <a:custGeom>
              <a:rect b="b" l="l" r="r" t="t"/>
              <a:pathLst>
                <a:path extrusionOk="0" h="6858000" w="2854325">
                  <a:moveTo>
                    <a:pt x="2854069" y="0"/>
                  </a:moveTo>
                  <a:lnTo>
                    <a:pt x="0" y="0"/>
                  </a:lnTo>
                  <a:lnTo>
                    <a:pt x="2470020" y="6857996"/>
                  </a:lnTo>
                  <a:lnTo>
                    <a:pt x="2854069" y="6857996"/>
                  </a:lnTo>
                  <a:lnTo>
                    <a:pt x="2854069" y="0"/>
                  </a:lnTo>
                  <a:close/>
                </a:path>
              </a:pathLst>
            </a:custGeom>
            <a:solidFill>
              <a:srgbClr val="17AFE3">
                <a:alpha val="4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2"/>
            <p:cNvSpPr/>
            <p:nvPr/>
          </p:nvSpPr>
          <p:spPr>
            <a:xfrm>
              <a:off x="10896600" y="0"/>
              <a:ext cx="1295400" cy="6858000"/>
            </a:xfrm>
            <a:custGeom>
              <a:rect b="b" l="l" r="r" t="t"/>
              <a:pathLst>
                <a:path extrusionOk="0" h="6858000" w="1295400">
                  <a:moveTo>
                    <a:pt x="1295399" y="0"/>
                  </a:moveTo>
                  <a:lnTo>
                    <a:pt x="1022453" y="0"/>
                  </a:lnTo>
                  <a:lnTo>
                    <a:pt x="0" y="6857996"/>
                  </a:lnTo>
                  <a:lnTo>
                    <a:pt x="1295399" y="6857996"/>
                  </a:lnTo>
                  <a:lnTo>
                    <a:pt x="1295399" y="0"/>
                  </a:lnTo>
                  <a:close/>
                </a:path>
              </a:pathLst>
            </a:custGeom>
            <a:solidFill>
              <a:srgbClr val="2D83C3">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2"/>
            <p:cNvSpPr/>
            <p:nvPr/>
          </p:nvSpPr>
          <p:spPr>
            <a:xfrm>
              <a:off x="10936247" y="0"/>
              <a:ext cx="1256030" cy="6858000"/>
            </a:xfrm>
            <a:custGeom>
              <a:rect b="b" l="l" r="r" t="t"/>
              <a:pathLst>
                <a:path extrusionOk="0" h="6858000" w="1256029">
                  <a:moveTo>
                    <a:pt x="1255752" y="0"/>
                  </a:moveTo>
                  <a:lnTo>
                    <a:pt x="0" y="0"/>
                  </a:lnTo>
                  <a:lnTo>
                    <a:pt x="1114527" y="6857996"/>
                  </a:lnTo>
                  <a:lnTo>
                    <a:pt x="1255752" y="6857996"/>
                  </a:lnTo>
                  <a:lnTo>
                    <a:pt x="1255752" y="0"/>
                  </a:lnTo>
                  <a:close/>
                </a:path>
              </a:pathLst>
            </a:custGeom>
            <a:solidFill>
              <a:srgbClr val="226192">
                <a:alpha val="7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2"/>
            <p:cNvSpPr/>
            <p:nvPr/>
          </p:nvSpPr>
          <p:spPr>
            <a:xfrm>
              <a:off x="10372725" y="3590925"/>
              <a:ext cx="1819275" cy="3267075"/>
            </a:xfrm>
            <a:custGeom>
              <a:rect b="b" l="l" r="r" t="t"/>
              <a:pathLst>
                <a:path extrusionOk="0" h="3267075" w="1819275">
                  <a:moveTo>
                    <a:pt x="1819275" y="0"/>
                  </a:moveTo>
                  <a:lnTo>
                    <a:pt x="0" y="3267075"/>
                  </a:lnTo>
                  <a:lnTo>
                    <a:pt x="1819275" y="3267075"/>
                  </a:lnTo>
                  <a:lnTo>
                    <a:pt x="1819275" y="0"/>
                  </a:lnTo>
                  <a:close/>
                </a:path>
              </a:pathLst>
            </a:custGeom>
            <a:solidFill>
              <a:srgbClr val="17AFE3">
                <a:alpha val="6549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 name="Google Shape;82;p2"/>
          <p:cNvSpPr/>
          <p:nvPr/>
        </p:nvSpPr>
        <p:spPr>
          <a:xfrm>
            <a:off x="0" y="4010025"/>
            <a:ext cx="447675" cy="2847975"/>
          </a:xfrm>
          <a:custGeom>
            <a:rect b="b" l="l" r="r" t="t"/>
            <a:pathLst>
              <a:path extrusionOk="0" h="2847975" w="447675">
                <a:moveTo>
                  <a:pt x="0" y="0"/>
                </a:moveTo>
                <a:lnTo>
                  <a:pt x="0" y="2847975"/>
                </a:lnTo>
                <a:lnTo>
                  <a:pt x="447675" y="2847975"/>
                </a:lnTo>
                <a:lnTo>
                  <a:pt x="0" y="0"/>
                </a:lnTo>
                <a:close/>
              </a:path>
            </a:pathLst>
          </a:custGeom>
          <a:solidFill>
            <a:srgbClr val="5FCAEE">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 name="Google Shape;83;p2"/>
          <p:cNvSpPr/>
          <p:nvPr/>
        </p:nvSpPr>
        <p:spPr>
          <a:xfrm>
            <a:off x="9353550" y="5362575"/>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2"/>
          <p:cNvSpPr/>
          <p:nvPr/>
        </p:nvSpPr>
        <p:spPr>
          <a:xfrm>
            <a:off x="6696075" y="1695450"/>
            <a:ext cx="314325" cy="323850"/>
          </a:xfrm>
          <a:custGeom>
            <a:rect b="b" l="l" r="r" t="t"/>
            <a:pathLst>
              <a:path extrusionOk="0" h="323850" w="314325">
                <a:moveTo>
                  <a:pt x="314325" y="0"/>
                </a:moveTo>
                <a:lnTo>
                  <a:pt x="0" y="0"/>
                </a:lnTo>
                <a:lnTo>
                  <a:pt x="0" y="323850"/>
                </a:lnTo>
                <a:lnTo>
                  <a:pt x="314325" y="323850"/>
                </a:lnTo>
                <a:lnTo>
                  <a:pt x="314325" y="0"/>
                </a:lnTo>
                <a:close/>
              </a:path>
            </a:pathLst>
          </a:custGeom>
          <a:solidFill>
            <a:srgbClr val="2D83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2"/>
          <p:cNvSpPr/>
          <p:nvPr/>
        </p:nvSpPr>
        <p:spPr>
          <a:xfrm>
            <a:off x="9353550" y="5895975"/>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2"/>
          <p:cNvSpPr txBox="1"/>
          <p:nvPr>
            <p:ph type="title"/>
          </p:nvPr>
        </p:nvSpPr>
        <p:spPr>
          <a:xfrm>
            <a:off x="739775" y="829627"/>
            <a:ext cx="3909695" cy="67818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GB" sz="4250"/>
              <a:t>PROJECT TITLE</a:t>
            </a:r>
            <a:endParaRPr sz="4250"/>
          </a:p>
        </p:txBody>
      </p:sp>
      <p:grpSp>
        <p:nvGrpSpPr>
          <p:cNvPr id="87" name="Google Shape;87;p2"/>
          <p:cNvGrpSpPr/>
          <p:nvPr/>
        </p:nvGrpSpPr>
        <p:grpSpPr>
          <a:xfrm>
            <a:off x="466725" y="6410325"/>
            <a:ext cx="3705225" cy="295275"/>
            <a:chOff x="466725" y="6410325"/>
            <a:chExt cx="3705225" cy="295275"/>
          </a:xfrm>
        </p:grpSpPr>
        <p:pic>
          <p:nvPicPr>
            <p:cNvPr id="88" name="Google Shape;88;p2"/>
            <p:cNvPicPr preferRelativeResize="0"/>
            <p:nvPr/>
          </p:nvPicPr>
          <p:blipFill rotWithShape="1">
            <a:blip r:embed="rId3">
              <a:alphaModFix/>
            </a:blip>
            <a:srcRect b="0" l="0" r="0" t="0"/>
            <a:stretch/>
          </p:blipFill>
          <p:spPr>
            <a:xfrm>
              <a:off x="676275" y="6467475"/>
              <a:ext cx="2143125" cy="200025"/>
            </a:xfrm>
            <a:prstGeom prst="rect">
              <a:avLst/>
            </a:prstGeom>
            <a:noFill/>
            <a:ln>
              <a:noFill/>
            </a:ln>
          </p:spPr>
        </p:pic>
        <p:pic>
          <p:nvPicPr>
            <p:cNvPr id="89" name="Google Shape;89;p2"/>
            <p:cNvPicPr preferRelativeResize="0"/>
            <p:nvPr/>
          </p:nvPicPr>
          <p:blipFill rotWithShape="1">
            <a:blip r:embed="rId4">
              <a:alphaModFix/>
            </a:blip>
            <a:srcRect b="0" l="0" r="0" t="0"/>
            <a:stretch/>
          </p:blipFill>
          <p:spPr>
            <a:xfrm>
              <a:off x="466725" y="6410325"/>
              <a:ext cx="3705225" cy="295275"/>
            </a:xfrm>
            <a:prstGeom prst="rect">
              <a:avLst/>
            </a:prstGeom>
            <a:noFill/>
            <a:ln>
              <a:noFill/>
            </a:ln>
          </p:spPr>
        </p:pic>
      </p:grpSp>
      <p:sp>
        <p:nvSpPr>
          <p:cNvPr id="90" name="Google Shape;90;p2"/>
          <p:cNvSpPr txBox="1"/>
          <p:nvPr>
            <p:ph idx="12" type="sldNum"/>
          </p:nvPr>
        </p:nvSpPr>
        <p:spPr>
          <a:xfrm>
            <a:off x="11353418" y="6473337"/>
            <a:ext cx="151129" cy="191770"/>
          </a:xfrm>
          <a:prstGeom prst="rect">
            <a:avLst/>
          </a:prstGeom>
          <a:noFill/>
          <a:ln>
            <a:noFill/>
          </a:ln>
        </p:spPr>
        <p:txBody>
          <a:bodyPr anchorCtr="0" anchor="t" bIns="0" lIns="0" spcFirstLastPara="1" rIns="0" wrap="square" tIns="6975">
            <a:spAutoFit/>
          </a:bodyPr>
          <a:lstStyle/>
          <a:p>
            <a:pPr indent="0" lvl="0" marL="38100" rtl="0" algn="l">
              <a:lnSpc>
                <a:spcPct val="100000"/>
              </a:lnSpc>
              <a:spcBef>
                <a:spcPts val="0"/>
              </a:spcBef>
              <a:spcAft>
                <a:spcPts val="0"/>
              </a:spcAft>
              <a:buNone/>
            </a:pPr>
            <a:fld id="{00000000-1234-1234-1234-123412341234}" type="slidenum">
              <a:rPr lang="en-GB"/>
              <a:t>‹#›</a:t>
            </a:fld>
            <a:endParaRPr/>
          </a:p>
        </p:txBody>
      </p:sp>
      <p:sp>
        <p:nvSpPr>
          <p:cNvPr id="91" name="Google Shape;91;p2"/>
          <p:cNvSpPr txBox="1"/>
          <p:nvPr/>
        </p:nvSpPr>
        <p:spPr>
          <a:xfrm>
            <a:off x="1217522" y="2123271"/>
            <a:ext cx="8593228"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4400">
                <a:solidFill>
                  <a:srgbClr val="0F0F0F"/>
                </a:solidFill>
                <a:latin typeface="Times New Roman"/>
                <a:ea typeface="Times New Roman"/>
                <a:cs typeface="Times New Roman"/>
                <a:sym typeface="Times New Roman"/>
              </a:rPr>
              <a:t>Employee Performance Analysis using Excel</a:t>
            </a:r>
            <a:endParaRPr sz="2800">
              <a:solidFill>
                <a:srgbClr val="7030A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 name="Shape 95"/>
        <p:cNvGrpSpPr/>
        <p:nvPr/>
      </p:nvGrpSpPr>
      <p:grpSpPr>
        <a:xfrm>
          <a:off x="0" y="0"/>
          <a:ext cx="0" cy="0"/>
          <a:chOff x="0" y="0"/>
          <a:chExt cx="0" cy="0"/>
        </a:xfrm>
      </p:grpSpPr>
      <p:sp>
        <p:nvSpPr>
          <p:cNvPr id="96" name="Google Shape;96;p3"/>
          <p:cNvSpPr/>
          <p:nvPr/>
        </p:nvSpPr>
        <p:spPr>
          <a:xfrm>
            <a:off x="-76200" y="28579"/>
            <a:ext cx="12481713"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7" name="Google Shape;97;p3"/>
          <p:cNvGrpSpPr/>
          <p:nvPr/>
        </p:nvGrpSpPr>
        <p:grpSpPr>
          <a:xfrm>
            <a:off x="7448612" y="0"/>
            <a:ext cx="4743796" cy="6858466"/>
            <a:chOff x="7448612" y="0"/>
            <a:chExt cx="4743796" cy="6858466"/>
          </a:xfrm>
        </p:grpSpPr>
        <p:sp>
          <p:nvSpPr>
            <p:cNvPr id="98" name="Google Shape;98;p3"/>
            <p:cNvSpPr/>
            <p:nvPr/>
          </p:nvSpPr>
          <p:spPr>
            <a:xfrm>
              <a:off x="9377426" y="4825"/>
              <a:ext cx="1218565" cy="6853555"/>
            </a:xfrm>
            <a:custGeom>
              <a:rect b="b" l="l" r="r" t="t"/>
              <a:pathLst>
                <a:path extrusionOk="0" h="6853555" w="1218565">
                  <a:moveTo>
                    <a:pt x="0" y="0"/>
                  </a:moveTo>
                  <a:lnTo>
                    <a:pt x="1218352" y="6853171"/>
                  </a:lnTo>
                </a:path>
              </a:pathLst>
            </a:custGeom>
            <a:noFill/>
            <a:ln cap="flat" cmpd="sng" w="9525">
              <a:solidFill>
                <a:srgbClr val="5FCAE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3"/>
            <p:cNvSpPr/>
            <p:nvPr/>
          </p:nvSpPr>
          <p:spPr>
            <a:xfrm>
              <a:off x="7448612" y="3694896"/>
              <a:ext cx="4743450" cy="3163570"/>
            </a:xfrm>
            <a:custGeom>
              <a:rect b="b" l="l" r="r" t="t"/>
              <a:pathLst>
                <a:path extrusionOk="0" h="3163570" w="4743450">
                  <a:moveTo>
                    <a:pt x="4743387" y="0"/>
                  </a:moveTo>
                  <a:lnTo>
                    <a:pt x="0" y="3163101"/>
                  </a:lnTo>
                </a:path>
              </a:pathLst>
            </a:custGeom>
            <a:noFill/>
            <a:ln cap="flat" cmpd="sng" w="9525">
              <a:solidFill>
                <a:srgbClr val="5FCAE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3"/>
            <p:cNvSpPr/>
            <p:nvPr/>
          </p:nvSpPr>
          <p:spPr>
            <a:xfrm>
              <a:off x="9182100" y="0"/>
              <a:ext cx="3009900" cy="6858000"/>
            </a:xfrm>
            <a:custGeom>
              <a:rect b="b" l="l" r="r" t="t"/>
              <a:pathLst>
                <a:path extrusionOk="0" h="6858000" w="3009900">
                  <a:moveTo>
                    <a:pt x="3009899" y="0"/>
                  </a:moveTo>
                  <a:lnTo>
                    <a:pt x="2044399" y="0"/>
                  </a:lnTo>
                  <a:lnTo>
                    <a:pt x="0" y="6857996"/>
                  </a:lnTo>
                  <a:lnTo>
                    <a:pt x="3009899" y="6857996"/>
                  </a:lnTo>
                  <a:lnTo>
                    <a:pt x="3009899" y="0"/>
                  </a:lnTo>
                  <a:close/>
                </a:path>
              </a:pathLst>
            </a:custGeom>
            <a:solidFill>
              <a:srgbClr val="5FCAEE">
                <a:alpha val="3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3"/>
            <p:cNvSpPr/>
            <p:nvPr/>
          </p:nvSpPr>
          <p:spPr>
            <a:xfrm>
              <a:off x="9602878" y="0"/>
              <a:ext cx="2589530" cy="6858000"/>
            </a:xfrm>
            <a:custGeom>
              <a:rect b="b" l="l" r="r" t="t"/>
              <a:pathLst>
                <a:path extrusionOk="0" h="6858000" w="2589529">
                  <a:moveTo>
                    <a:pt x="2589120" y="0"/>
                  </a:moveTo>
                  <a:lnTo>
                    <a:pt x="0" y="0"/>
                  </a:lnTo>
                  <a:lnTo>
                    <a:pt x="1208884" y="6857996"/>
                  </a:lnTo>
                  <a:lnTo>
                    <a:pt x="2589120" y="6857996"/>
                  </a:lnTo>
                  <a:lnTo>
                    <a:pt x="2589120" y="0"/>
                  </a:lnTo>
                  <a:close/>
                </a:path>
              </a:pathLst>
            </a:custGeom>
            <a:solidFill>
              <a:srgbClr val="5FCAEE">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3"/>
            <p:cNvSpPr/>
            <p:nvPr/>
          </p:nvSpPr>
          <p:spPr>
            <a:xfrm>
              <a:off x="8934450" y="3048000"/>
              <a:ext cx="3257550" cy="3810000"/>
            </a:xfrm>
            <a:custGeom>
              <a:rect b="b" l="l" r="r" t="t"/>
              <a:pathLst>
                <a:path extrusionOk="0" h="3810000" w="3257550">
                  <a:moveTo>
                    <a:pt x="3257550" y="0"/>
                  </a:moveTo>
                  <a:lnTo>
                    <a:pt x="0" y="3810000"/>
                  </a:lnTo>
                  <a:lnTo>
                    <a:pt x="3257550" y="3810000"/>
                  </a:lnTo>
                  <a:lnTo>
                    <a:pt x="3257550" y="0"/>
                  </a:lnTo>
                  <a:close/>
                </a:path>
              </a:pathLst>
            </a:custGeom>
            <a:solidFill>
              <a:srgbClr val="17AFE3">
                <a:alpha val="6549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3"/>
            <p:cNvSpPr/>
            <p:nvPr/>
          </p:nvSpPr>
          <p:spPr>
            <a:xfrm>
              <a:off x="9337930" y="0"/>
              <a:ext cx="2854325" cy="6858000"/>
            </a:xfrm>
            <a:custGeom>
              <a:rect b="b" l="l" r="r" t="t"/>
              <a:pathLst>
                <a:path extrusionOk="0" h="6858000" w="2854325">
                  <a:moveTo>
                    <a:pt x="2854069" y="0"/>
                  </a:moveTo>
                  <a:lnTo>
                    <a:pt x="0" y="0"/>
                  </a:lnTo>
                  <a:lnTo>
                    <a:pt x="2470020" y="6857996"/>
                  </a:lnTo>
                  <a:lnTo>
                    <a:pt x="2854069" y="6857996"/>
                  </a:lnTo>
                  <a:lnTo>
                    <a:pt x="2854069" y="0"/>
                  </a:lnTo>
                  <a:close/>
                </a:path>
              </a:pathLst>
            </a:custGeom>
            <a:solidFill>
              <a:srgbClr val="17AFE3">
                <a:alpha val="4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3"/>
            <p:cNvSpPr/>
            <p:nvPr/>
          </p:nvSpPr>
          <p:spPr>
            <a:xfrm>
              <a:off x="10896600" y="0"/>
              <a:ext cx="1295400" cy="6858000"/>
            </a:xfrm>
            <a:custGeom>
              <a:rect b="b" l="l" r="r" t="t"/>
              <a:pathLst>
                <a:path extrusionOk="0" h="6858000" w="1295400">
                  <a:moveTo>
                    <a:pt x="1295399" y="0"/>
                  </a:moveTo>
                  <a:lnTo>
                    <a:pt x="1022453" y="0"/>
                  </a:lnTo>
                  <a:lnTo>
                    <a:pt x="0" y="6857996"/>
                  </a:lnTo>
                  <a:lnTo>
                    <a:pt x="1295399" y="6857996"/>
                  </a:lnTo>
                  <a:lnTo>
                    <a:pt x="1295399" y="0"/>
                  </a:lnTo>
                  <a:close/>
                </a:path>
              </a:pathLst>
            </a:custGeom>
            <a:solidFill>
              <a:srgbClr val="2D83C3">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3"/>
            <p:cNvSpPr/>
            <p:nvPr/>
          </p:nvSpPr>
          <p:spPr>
            <a:xfrm>
              <a:off x="10936247" y="0"/>
              <a:ext cx="1256030" cy="6858000"/>
            </a:xfrm>
            <a:custGeom>
              <a:rect b="b" l="l" r="r" t="t"/>
              <a:pathLst>
                <a:path extrusionOk="0" h="6858000" w="1256029">
                  <a:moveTo>
                    <a:pt x="1255752" y="0"/>
                  </a:moveTo>
                  <a:lnTo>
                    <a:pt x="0" y="0"/>
                  </a:lnTo>
                  <a:lnTo>
                    <a:pt x="1114527" y="6857996"/>
                  </a:lnTo>
                  <a:lnTo>
                    <a:pt x="1255752" y="6857996"/>
                  </a:lnTo>
                  <a:lnTo>
                    <a:pt x="1255752" y="0"/>
                  </a:lnTo>
                  <a:close/>
                </a:path>
              </a:pathLst>
            </a:custGeom>
            <a:solidFill>
              <a:srgbClr val="226192">
                <a:alpha val="7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3"/>
            <p:cNvSpPr/>
            <p:nvPr/>
          </p:nvSpPr>
          <p:spPr>
            <a:xfrm>
              <a:off x="10372725" y="3590925"/>
              <a:ext cx="1819275" cy="3267075"/>
            </a:xfrm>
            <a:custGeom>
              <a:rect b="b" l="l" r="r" t="t"/>
              <a:pathLst>
                <a:path extrusionOk="0" h="3267075" w="1819275">
                  <a:moveTo>
                    <a:pt x="1819275" y="0"/>
                  </a:moveTo>
                  <a:lnTo>
                    <a:pt x="0" y="3267075"/>
                  </a:lnTo>
                  <a:lnTo>
                    <a:pt x="1819275" y="3267075"/>
                  </a:lnTo>
                  <a:lnTo>
                    <a:pt x="1819275" y="0"/>
                  </a:lnTo>
                  <a:close/>
                </a:path>
              </a:pathLst>
            </a:custGeom>
            <a:solidFill>
              <a:srgbClr val="17AFE3">
                <a:alpha val="6549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 name="Google Shape;107;p3"/>
          <p:cNvSpPr/>
          <p:nvPr/>
        </p:nvSpPr>
        <p:spPr>
          <a:xfrm>
            <a:off x="0" y="4010025"/>
            <a:ext cx="447675" cy="2847975"/>
          </a:xfrm>
          <a:custGeom>
            <a:rect b="b" l="l" r="r" t="t"/>
            <a:pathLst>
              <a:path extrusionOk="0" h="2847975" w="447675">
                <a:moveTo>
                  <a:pt x="0" y="0"/>
                </a:moveTo>
                <a:lnTo>
                  <a:pt x="0" y="2847975"/>
                </a:lnTo>
                <a:lnTo>
                  <a:pt x="447675" y="2847975"/>
                </a:lnTo>
                <a:lnTo>
                  <a:pt x="0" y="0"/>
                </a:lnTo>
                <a:close/>
              </a:path>
            </a:pathLst>
          </a:custGeom>
          <a:solidFill>
            <a:srgbClr val="5FCAEE">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3"/>
          <p:cNvSpPr txBox="1"/>
          <p:nvPr/>
        </p:nvSpPr>
        <p:spPr>
          <a:xfrm>
            <a:off x="752475" y="6486037"/>
            <a:ext cx="1773555" cy="166370"/>
          </a:xfrm>
          <a:prstGeom prst="rect">
            <a:avLst/>
          </a:prstGeom>
          <a:noFill/>
          <a:ln>
            <a:noFill/>
          </a:ln>
        </p:spPr>
        <p:txBody>
          <a:bodyPr anchorCtr="0" anchor="t" bIns="0" lIns="0" spcFirstLastPara="1" rIns="0" wrap="square" tIns="0">
            <a:spAutoFit/>
          </a:bodyPr>
          <a:lstStyle/>
          <a:p>
            <a:pPr indent="0" lvl="0" marL="0" marR="0" rtl="0" algn="l">
              <a:lnSpc>
                <a:spcPct val="115909"/>
              </a:lnSpc>
              <a:spcBef>
                <a:spcPts val="0"/>
              </a:spcBef>
              <a:spcAft>
                <a:spcPts val="0"/>
              </a:spcAft>
              <a:buNone/>
            </a:pPr>
            <a:r>
              <a:rPr lang="en-GB" sz="1100">
                <a:solidFill>
                  <a:srgbClr val="2D83C3"/>
                </a:solidFill>
                <a:latin typeface="Trebuchet MS"/>
                <a:ea typeface="Trebuchet MS"/>
                <a:cs typeface="Trebuchet MS"/>
                <a:sym typeface="Trebuchet MS"/>
              </a:rPr>
              <a:t>3/21/2024  </a:t>
            </a:r>
            <a:r>
              <a:rPr b="1" lang="en-GB" sz="1100">
                <a:solidFill>
                  <a:srgbClr val="2D83C3"/>
                </a:solidFill>
                <a:latin typeface="Trebuchet MS"/>
                <a:ea typeface="Trebuchet MS"/>
                <a:cs typeface="Trebuchet MS"/>
                <a:sym typeface="Trebuchet MS"/>
              </a:rPr>
              <a:t>Annual Review</a:t>
            </a:r>
            <a:endParaRPr sz="1100">
              <a:solidFill>
                <a:schemeClr val="dk1"/>
              </a:solidFill>
              <a:latin typeface="Trebuchet MS"/>
              <a:ea typeface="Trebuchet MS"/>
              <a:cs typeface="Trebuchet MS"/>
              <a:sym typeface="Trebuchet MS"/>
            </a:endParaRPr>
          </a:p>
        </p:txBody>
      </p:sp>
      <p:sp>
        <p:nvSpPr>
          <p:cNvPr id="109" name="Google Shape;109;p3"/>
          <p:cNvSpPr/>
          <p:nvPr/>
        </p:nvSpPr>
        <p:spPr>
          <a:xfrm>
            <a:off x="7362825" y="447675"/>
            <a:ext cx="361950" cy="361950"/>
          </a:xfrm>
          <a:custGeom>
            <a:rect b="b" l="l" r="r" t="t"/>
            <a:pathLst>
              <a:path extrusionOk="0" h="361950" w="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3"/>
          <p:cNvSpPr/>
          <p:nvPr/>
        </p:nvSpPr>
        <p:spPr>
          <a:xfrm>
            <a:off x="11010900" y="5610225"/>
            <a:ext cx="647700" cy="647700"/>
          </a:xfrm>
          <a:custGeom>
            <a:rect b="b" l="l" r="r" t="t"/>
            <a:pathLst>
              <a:path extrusionOk="0" h="647700" w="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1" name="Google Shape;111;p3"/>
          <p:cNvPicPr preferRelativeResize="0"/>
          <p:nvPr/>
        </p:nvPicPr>
        <p:blipFill rotWithShape="1">
          <a:blip r:embed="rId3">
            <a:alphaModFix/>
          </a:blip>
          <a:srcRect b="0" l="0" r="0" t="0"/>
          <a:stretch/>
        </p:blipFill>
        <p:spPr>
          <a:xfrm>
            <a:off x="10687050" y="6134100"/>
            <a:ext cx="247650" cy="247650"/>
          </a:xfrm>
          <a:prstGeom prst="rect">
            <a:avLst/>
          </a:prstGeom>
          <a:noFill/>
          <a:ln>
            <a:noFill/>
          </a:ln>
        </p:spPr>
      </p:pic>
      <p:grpSp>
        <p:nvGrpSpPr>
          <p:cNvPr id="112" name="Google Shape;112;p3"/>
          <p:cNvGrpSpPr/>
          <p:nvPr/>
        </p:nvGrpSpPr>
        <p:grpSpPr>
          <a:xfrm>
            <a:off x="47625" y="3819523"/>
            <a:ext cx="4124325" cy="3009898"/>
            <a:chOff x="47625" y="3819523"/>
            <a:chExt cx="4124325" cy="3009898"/>
          </a:xfrm>
        </p:grpSpPr>
        <p:pic>
          <p:nvPicPr>
            <p:cNvPr id="113" name="Google Shape;113;p3"/>
            <p:cNvPicPr preferRelativeResize="0"/>
            <p:nvPr/>
          </p:nvPicPr>
          <p:blipFill rotWithShape="1">
            <a:blip r:embed="rId4">
              <a:alphaModFix/>
            </a:blip>
            <a:srcRect b="0" l="0" r="0" t="0"/>
            <a:stretch/>
          </p:blipFill>
          <p:spPr>
            <a:xfrm>
              <a:off x="466725" y="6410325"/>
              <a:ext cx="3705225" cy="295275"/>
            </a:xfrm>
            <a:prstGeom prst="rect">
              <a:avLst/>
            </a:prstGeom>
            <a:noFill/>
            <a:ln>
              <a:noFill/>
            </a:ln>
          </p:spPr>
        </p:pic>
        <p:pic>
          <p:nvPicPr>
            <p:cNvPr id="114" name="Google Shape;114;p3"/>
            <p:cNvPicPr preferRelativeResize="0"/>
            <p:nvPr/>
          </p:nvPicPr>
          <p:blipFill rotWithShape="1">
            <a:blip r:embed="rId5">
              <a:alphaModFix/>
            </a:blip>
            <a:srcRect b="0" l="0" r="0" t="0"/>
            <a:stretch/>
          </p:blipFill>
          <p:spPr>
            <a:xfrm>
              <a:off x="47625" y="3819523"/>
              <a:ext cx="1733550" cy="3009898"/>
            </a:xfrm>
            <a:prstGeom prst="rect">
              <a:avLst/>
            </a:prstGeom>
            <a:noFill/>
            <a:ln>
              <a:noFill/>
            </a:ln>
          </p:spPr>
        </p:pic>
      </p:grpSp>
      <p:sp>
        <p:nvSpPr>
          <p:cNvPr id="115" name="Google Shape;115;p3"/>
          <p:cNvSpPr txBox="1"/>
          <p:nvPr>
            <p:ph type="title"/>
          </p:nvPr>
        </p:nvSpPr>
        <p:spPr>
          <a:xfrm>
            <a:off x="739775" y="445388"/>
            <a:ext cx="2357120" cy="7581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GB"/>
              <a:t>AGENDA</a:t>
            </a:r>
            <a:endParaRPr/>
          </a:p>
        </p:txBody>
      </p:sp>
      <p:sp>
        <p:nvSpPr>
          <p:cNvPr id="116" name="Google Shape;116;p3"/>
          <p:cNvSpPr txBox="1"/>
          <p:nvPr>
            <p:ph idx="12" type="sldNum"/>
          </p:nvPr>
        </p:nvSpPr>
        <p:spPr>
          <a:xfrm>
            <a:off x="11353418" y="6473337"/>
            <a:ext cx="151129" cy="191770"/>
          </a:xfrm>
          <a:prstGeom prst="rect">
            <a:avLst/>
          </a:prstGeom>
          <a:noFill/>
          <a:ln>
            <a:noFill/>
          </a:ln>
        </p:spPr>
        <p:txBody>
          <a:bodyPr anchorCtr="0" anchor="t" bIns="0" lIns="0" spcFirstLastPara="1" rIns="0" wrap="square" tIns="6975">
            <a:spAutoFit/>
          </a:bodyPr>
          <a:lstStyle/>
          <a:p>
            <a:pPr indent="0" lvl="0" marL="38100" rtl="0" algn="l">
              <a:lnSpc>
                <a:spcPct val="100000"/>
              </a:lnSpc>
              <a:spcBef>
                <a:spcPts val="0"/>
              </a:spcBef>
              <a:spcAft>
                <a:spcPts val="0"/>
              </a:spcAft>
              <a:buNone/>
            </a:pPr>
            <a:fld id="{00000000-1234-1234-1234-123412341234}" type="slidenum">
              <a:rPr lang="en-GB"/>
              <a:t>‹#›</a:t>
            </a:fld>
            <a:endParaRPr/>
          </a:p>
        </p:txBody>
      </p:sp>
      <p:sp>
        <p:nvSpPr>
          <p:cNvPr id="117" name="Google Shape;117;p3"/>
          <p:cNvSpPr txBox="1"/>
          <p:nvPr/>
        </p:nvSpPr>
        <p:spPr>
          <a:xfrm>
            <a:off x="2509807" y="1041533"/>
            <a:ext cx="5029200"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2800">
              <a:solidFill>
                <a:srgbClr val="0D0D0D"/>
              </a:solidFill>
              <a:latin typeface="Times New Roman"/>
              <a:ea typeface="Times New Roman"/>
              <a:cs typeface="Times New Roman"/>
              <a:sym typeface="Times New Roman"/>
            </a:endParaRPr>
          </a:p>
          <a:p>
            <a:pPr indent="-177800" lvl="0" marL="0" marR="0" rtl="0" algn="l">
              <a:spcBef>
                <a:spcPts val="0"/>
              </a:spcBef>
              <a:spcAft>
                <a:spcPts val="0"/>
              </a:spcAft>
              <a:buClr>
                <a:srgbClr val="0D0D0D"/>
              </a:buClr>
              <a:buSzPts val="2800"/>
              <a:buFont typeface="Calibri"/>
              <a:buAutoNum type="arabicPeriod"/>
            </a:pPr>
            <a:r>
              <a:rPr b="0" i="0" lang="en-GB" sz="2800">
                <a:solidFill>
                  <a:srgbClr val="0D0D0D"/>
                </a:solidFill>
                <a:latin typeface="Times New Roman"/>
                <a:ea typeface="Times New Roman"/>
                <a:cs typeface="Times New Roman"/>
                <a:sym typeface="Times New Roman"/>
              </a:rPr>
              <a:t>Problem Statement</a:t>
            </a:r>
            <a:endParaRPr/>
          </a:p>
          <a:p>
            <a:pPr indent="-177800" lvl="0" marL="0" marR="0" rtl="0" algn="l">
              <a:spcBef>
                <a:spcPts val="0"/>
              </a:spcBef>
              <a:spcAft>
                <a:spcPts val="0"/>
              </a:spcAft>
              <a:buClr>
                <a:srgbClr val="0D0D0D"/>
              </a:buClr>
              <a:buSzPts val="2800"/>
              <a:buFont typeface="Calibri"/>
              <a:buAutoNum type="arabicPeriod"/>
            </a:pPr>
            <a:r>
              <a:rPr b="0" i="0" lang="en-GB" sz="2800">
                <a:solidFill>
                  <a:srgbClr val="0D0D0D"/>
                </a:solidFill>
                <a:latin typeface="Times New Roman"/>
                <a:ea typeface="Times New Roman"/>
                <a:cs typeface="Times New Roman"/>
                <a:sym typeface="Times New Roman"/>
              </a:rPr>
              <a:t>Project Overview</a:t>
            </a:r>
            <a:endParaRPr/>
          </a:p>
          <a:p>
            <a:pPr indent="-177800" lvl="0" marL="0" marR="0" rtl="0" algn="l">
              <a:spcBef>
                <a:spcPts val="0"/>
              </a:spcBef>
              <a:spcAft>
                <a:spcPts val="0"/>
              </a:spcAft>
              <a:buClr>
                <a:srgbClr val="0D0D0D"/>
              </a:buClr>
              <a:buSzPts val="2800"/>
              <a:buFont typeface="Calibri"/>
              <a:buAutoNum type="arabicPeriod"/>
            </a:pPr>
            <a:r>
              <a:rPr b="0" i="0" lang="en-GB" sz="2800">
                <a:solidFill>
                  <a:srgbClr val="0D0D0D"/>
                </a:solidFill>
                <a:latin typeface="Times New Roman"/>
                <a:ea typeface="Times New Roman"/>
                <a:cs typeface="Times New Roman"/>
                <a:sym typeface="Times New Roman"/>
              </a:rPr>
              <a:t>End Users</a:t>
            </a:r>
            <a:endParaRPr/>
          </a:p>
          <a:p>
            <a:pPr indent="-177800" lvl="0" marL="0" marR="0" rtl="0" algn="l">
              <a:spcBef>
                <a:spcPts val="0"/>
              </a:spcBef>
              <a:spcAft>
                <a:spcPts val="0"/>
              </a:spcAft>
              <a:buClr>
                <a:srgbClr val="0D0D0D"/>
              </a:buClr>
              <a:buSzPts val="2800"/>
              <a:buFont typeface="Calibri"/>
              <a:buAutoNum type="arabicPeriod"/>
            </a:pPr>
            <a:r>
              <a:rPr b="0" i="0" lang="en-GB" sz="2800">
                <a:solidFill>
                  <a:srgbClr val="0D0D0D"/>
                </a:solidFill>
                <a:latin typeface="Times New Roman"/>
                <a:ea typeface="Times New Roman"/>
                <a:cs typeface="Times New Roman"/>
                <a:sym typeface="Times New Roman"/>
              </a:rPr>
              <a:t>Our Solution and Proposition</a:t>
            </a:r>
            <a:endParaRPr/>
          </a:p>
          <a:p>
            <a:pPr indent="-177800" lvl="0" marL="0" marR="0" rtl="0" algn="l">
              <a:spcBef>
                <a:spcPts val="0"/>
              </a:spcBef>
              <a:spcAft>
                <a:spcPts val="0"/>
              </a:spcAft>
              <a:buClr>
                <a:srgbClr val="0D0D0D"/>
              </a:buClr>
              <a:buSzPts val="2800"/>
              <a:buFont typeface="Calibri"/>
              <a:buAutoNum type="arabicPeriod"/>
            </a:pPr>
            <a:r>
              <a:rPr lang="en-GB" sz="2800">
                <a:solidFill>
                  <a:srgbClr val="0D0D0D"/>
                </a:solidFill>
                <a:latin typeface="Times New Roman"/>
                <a:ea typeface="Times New Roman"/>
                <a:cs typeface="Times New Roman"/>
                <a:sym typeface="Times New Roman"/>
              </a:rPr>
              <a:t>Dataset Description</a:t>
            </a:r>
            <a:endParaRPr b="0" i="0" sz="2800">
              <a:solidFill>
                <a:srgbClr val="0D0D0D"/>
              </a:solidFill>
              <a:latin typeface="Times New Roman"/>
              <a:ea typeface="Times New Roman"/>
              <a:cs typeface="Times New Roman"/>
              <a:sym typeface="Times New Roman"/>
            </a:endParaRPr>
          </a:p>
          <a:p>
            <a:pPr indent="-177800" lvl="0" marL="0" marR="0" rtl="0" algn="l">
              <a:spcBef>
                <a:spcPts val="0"/>
              </a:spcBef>
              <a:spcAft>
                <a:spcPts val="0"/>
              </a:spcAft>
              <a:buClr>
                <a:srgbClr val="0D0D0D"/>
              </a:buClr>
              <a:buSzPts val="2800"/>
              <a:buFont typeface="Calibri"/>
              <a:buAutoNum type="arabicPeriod"/>
            </a:pPr>
            <a:r>
              <a:rPr b="0" i="0" lang="en-GB" sz="2800">
                <a:solidFill>
                  <a:srgbClr val="0D0D0D"/>
                </a:solidFill>
                <a:latin typeface="Times New Roman"/>
                <a:ea typeface="Times New Roman"/>
                <a:cs typeface="Times New Roman"/>
                <a:sym typeface="Times New Roman"/>
              </a:rPr>
              <a:t>Modelling Approach</a:t>
            </a:r>
            <a:endParaRPr/>
          </a:p>
          <a:p>
            <a:pPr indent="-177800" lvl="0" marL="0" marR="0" rtl="0" algn="l">
              <a:spcBef>
                <a:spcPts val="0"/>
              </a:spcBef>
              <a:spcAft>
                <a:spcPts val="0"/>
              </a:spcAft>
              <a:buClr>
                <a:srgbClr val="0D0D0D"/>
              </a:buClr>
              <a:buSzPts val="2800"/>
              <a:buFont typeface="Calibri"/>
              <a:buAutoNum type="arabicPeriod"/>
            </a:pPr>
            <a:r>
              <a:rPr b="0" i="0" lang="en-GB" sz="2800">
                <a:solidFill>
                  <a:srgbClr val="0D0D0D"/>
                </a:solidFill>
                <a:latin typeface="Times New Roman"/>
                <a:ea typeface="Times New Roman"/>
                <a:cs typeface="Times New Roman"/>
                <a:sym typeface="Times New Roman"/>
              </a:rPr>
              <a:t>Results and </a:t>
            </a:r>
            <a:r>
              <a:rPr lang="en-GB" sz="2800">
                <a:solidFill>
                  <a:srgbClr val="0D0D0D"/>
                </a:solidFill>
                <a:latin typeface="Times New Roman"/>
                <a:ea typeface="Times New Roman"/>
                <a:cs typeface="Times New Roman"/>
                <a:sym typeface="Times New Roman"/>
              </a:rPr>
              <a:t>Discussion</a:t>
            </a:r>
            <a:endParaRPr b="0" i="0" sz="2800">
              <a:solidFill>
                <a:srgbClr val="0D0D0D"/>
              </a:solidFill>
              <a:latin typeface="Times New Roman"/>
              <a:ea typeface="Times New Roman"/>
              <a:cs typeface="Times New Roman"/>
              <a:sym typeface="Times New Roman"/>
            </a:endParaRPr>
          </a:p>
          <a:p>
            <a:pPr indent="-177800" lvl="0" marL="0" marR="0" rtl="0" algn="l">
              <a:spcBef>
                <a:spcPts val="0"/>
              </a:spcBef>
              <a:spcAft>
                <a:spcPts val="0"/>
              </a:spcAft>
              <a:buClr>
                <a:srgbClr val="0D0D0D"/>
              </a:buClr>
              <a:buSzPts val="2800"/>
              <a:buFont typeface="Calibri"/>
              <a:buAutoNum type="arabicPeriod"/>
            </a:pPr>
            <a:r>
              <a:rPr b="0" i="0" lang="en-GB" sz="2800">
                <a:solidFill>
                  <a:srgbClr val="0D0D0D"/>
                </a:solidFill>
                <a:latin typeface="Times New Roman"/>
                <a:ea typeface="Times New Roman"/>
                <a:cs typeface="Times New Roman"/>
                <a:sym typeface="Times New Roman"/>
              </a:rPr>
              <a:t>Conclusion</a:t>
            </a:r>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pSp>
        <p:nvGrpSpPr>
          <p:cNvPr id="122" name="Google Shape;122;p4"/>
          <p:cNvGrpSpPr/>
          <p:nvPr/>
        </p:nvGrpSpPr>
        <p:grpSpPr>
          <a:xfrm>
            <a:off x="8591168" y="2895600"/>
            <a:ext cx="2762250" cy="3257550"/>
            <a:chOff x="7991475" y="2933700"/>
            <a:chExt cx="2762250" cy="3257550"/>
          </a:xfrm>
        </p:grpSpPr>
        <p:sp>
          <p:nvSpPr>
            <p:cNvPr id="123" name="Google Shape;123;p4"/>
            <p:cNvSpPr/>
            <p:nvPr/>
          </p:nvSpPr>
          <p:spPr>
            <a:xfrm>
              <a:off x="9353550" y="5362575"/>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4"/>
            <p:cNvSpPr/>
            <p:nvPr/>
          </p:nvSpPr>
          <p:spPr>
            <a:xfrm>
              <a:off x="9353550" y="5895975"/>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5" name="Google Shape;125;p4"/>
            <p:cNvPicPr preferRelativeResize="0"/>
            <p:nvPr/>
          </p:nvPicPr>
          <p:blipFill rotWithShape="1">
            <a:blip r:embed="rId3">
              <a:alphaModFix/>
            </a:blip>
            <a:srcRect b="0" l="0" r="0" t="0"/>
            <a:stretch/>
          </p:blipFill>
          <p:spPr>
            <a:xfrm>
              <a:off x="7991475" y="2933700"/>
              <a:ext cx="2762250" cy="3257550"/>
            </a:xfrm>
            <a:prstGeom prst="rect">
              <a:avLst/>
            </a:prstGeom>
            <a:noFill/>
            <a:ln>
              <a:noFill/>
            </a:ln>
          </p:spPr>
        </p:pic>
      </p:grpSp>
      <p:sp>
        <p:nvSpPr>
          <p:cNvPr id="126" name="Google Shape;126;p4"/>
          <p:cNvSpPr/>
          <p:nvPr/>
        </p:nvSpPr>
        <p:spPr>
          <a:xfrm>
            <a:off x="9058275" y="1233488"/>
            <a:ext cx="314325" cy="323850"/>
          </a:xfrm>
          <a:custGeom>
            <a:rect b="b" l="l" r="r" t="t"/>
            <a:pathLst>
              <a:path extrusionOk="0" h="323850" w="314325">
                <a:moveTo>
                  <a:pt x="314325" y="0"/>
                </a:moveTo>
                <a:lnTo>
                  <a:pt x="0" y="0"/>
                </a:lnTo>
                <a:lnTo>
                  <a:pt x="0" y="323850"/>
                </a:lnTo>
                <a:lnTo>
                  <a:pt x="314325" y="323850"/>
                </a:lnTo>
                <a:lnTo>
                  <a:pt x="314325" y="0"/>
                </a:lnTo>
                <a:close/>
              </a:path>
            </a:pathLst>
          </a:custGeom>
          <a:solidFill>
            <a:srgbClr val="2D83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4"/>
          <p:cNvSpPr txBox="1"/>
          <p:nvPr>
            <p:ph type="title"/>
          </p:nvPr>
        </p:nvSpPr>
        <p:spPr>
          <a:xfrm>
            <a:off x="0" y="0"/>
            <a:ext cx="11056200" cy="6708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GB" sz="4250"/>
              <a:t>PROBLEM	STATEMENT</a:t>
            </a:r>
            <a:endParaRPr sz="4250"/>
          </a:p>
        </p:txBody>
      </p:sp>
      <p:sp>
        <p:nvSpPr>
          <p:cNvPr id="128" name="Google Shape;128;p4"/>
          <p:cNvSpPr txBox="1"/>
          <p:nvPr>
            <p:ph idx="1" type="body"/>
          </p:nvPr>
        </p:nvSpPr>
        <p:spPr>
          <a:xfrm>
            <a:off x="228600" y="951950"/>
            <a:ext cx="9144000" cy="50217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lang="en-GB">
                <a:latin typeface="Book Antiqua"/>
                <a:ea typeface="Book Antiqua"/>
                <a:cs typeface="Book Antiqua"/>
                <a:sym typeface="Book Antiqua"/>
              </a:rPr>
              <a:t>1.Enhancing Workplace Performance:</a:t>
            </a:r>
            <a:endParaRPr/>
          </a:p>
          <a:p>
            <a:pPr indent="0" lvl="0" marL="0" rtl="0" algn="just">
              <a:spcBef>
                <a:spcPts val="0"/>
              </a:spcBef>
              <a:spcAft>
                <a:spcPts val="0"/>
              </a:spcAft>
              <a:buNone/>
            </a:pPr>
            <a:r>
              <a:rPr lang="en-GB">
                <a:latin typeface="Book Antiqua"/>
                <a:ea typeface="Book Antiqua"/>
                <a:cs typeface="Book Antiqua"/>
                <a:sym typeface="Book Antiqua"/>
              </a:rPr>
              <a:t> Assessing the Benefits and Drawbacks Performance evaluation shows what areas employees thrive in and where they might need more guidance or assistance. This makes it possible to start specific development initiatives to raise overall productivity.</a:t>
            </a:r>
            <a:endParaRPr/>
          </a:p>
          <a:p>
            <a:pPr indent="0" lvl="0" marL="0" rtl="0" algn="just">
              <a:spcBef>
                <a:spcPts val="0"/>
              </a:spcBef>
              <a:spcAft>
                <a:spcPts val="0"/>
              </a:spcAft>
              <a:buNone/>
            </a:pPr>
            <a:r>
              <a:t/>
            </a:r>
            <a:endParaRPr>
              <a:latin typeface="Book Antiqua"/>
              <a:ea typeface="Book Antiqua"/>
              <a:cs typeface="Book Antiqua"/>
              <a:sym typeface="Book Antiqua"/>
            </a:endParaRPr>
          </a:p>
          <a:p>
            <a:pPr indent="0" lvl="0" marL="0" rtl="0" algn="just">
              <a:spcBef>
                <a:spcPts val="0"/>
              </a:spcBef>
              <a:spcAft>
                <a:spcPts val="0"/>
              </a:spcAft>
              <a:buNone/>
            </a:pPr>
            <a:r>
              <a:rPr lang="en-GB">
                <a:latin typeface="Book Antiqua"/>
                <a:ea typeface="Book Antiqua"/>
                <a:cs typeface="Book Antiqua"/>
                <a:sym typeface="Book Antiqua"/>
              </a:rPr>
              <a:t>2.Motivate and reward employees</a:t>
            </a:r>
            <a:endParaRPr>
              <a:latin typeface="Book Antiqua"/>
              <a:ea typeface="Book Antiqua"/>
              <a:cs typeface="Book Antiqua"/>
              <a:sym typeface="Book Antiqua"/>
            </a:endParaRPr>
          </a:p>
          <a:p>
            <a:pPr indent="0" lvl="0" marL="0" rtl="0" algn="just">
              <a:spcBef>
                <a:spcPts val="0"/>
              </a:spcBef>
              <a:spcAft>
                <a:spcPts val="0"/>
              </a:spcAft>
              <a:buNone/>
            </a:pPr>
            <a:r>
              <a:rPr lang="en-GB">
                <a:latin typeface="Book Antiqua"/>
                <a:ea typeface="Book Antiqua"/>
                <a:cs typeface="Book Antiqua"/>
                <a:sym typeface="Book Antiqua"/>
              </a:rPr>
              <a:t>Motivating and rewarding employees are essential practices for enhancing productivity, job satisfaction, and overall organisational performance. In addition to encouraging higher efficiency, a well-designed incentive program lowers employee attrition, draws in top talent, and creates a happy work environment, all of which are factors that support the organisation's long-term success.</a:t>
            </a:r>
            <a:endParaRPr/>
          </a:p>
          <a:p>
            <a:pPr indent="0" lvl="0" marL="0" rtl="0" algn="just">
              <a:spcBef>
                <a:spcPts val="0"/>
              </a:spcBef>
              <a:spcAft>
                <a:spcPts val="0"/>
              </a:spcAft>
              <a:buNone/>
            </a:pPr>
            <a:r>
              <a:t/>
            </a:r>
            <a:endParaRPr>
              <a:latin typeface="Book Antiqua"/>
              <a:ea typeface="Book Antiqua"/>
              <a:cs typeface="Book Antiqua"/>
              <a:sym typeface="Book Antiqua"/>
            </a:endParaRPr>
          </a:p>
          <a:p>
            <a:pPr indent="0" lvl="0" marL="0" rtl="0" algn="just">
              <a:spcBef>
                <a:spcPts val="0"/>
              </a:spcBef>
              <a:spcAft>
                <a:spcPts val="0"/>
              </a:spcAft>
              <a:buNone/>
            </a:pPr>
            <a:r>
              <a:rPr lang="en-GB">
                <a:latin typeface="Book Antiqua"/>
                <a:ea typeface="Book Antiqua"/>
                <a:cs typeface="Book Antiqua"/>
                <a:sym typeface="Book Antiqua"/>
              </a:rPr>
              <a:t>3.Support career development</a:t>
            </a:r>
            <a:endParaRPr/>
          </a:p>
          <a:p>
            <a:pPr indent="0" lvl="0" marL="0" rtl="0" algn="just">
              <a:spcBef>
                <a:spcPts val="0"/>
              </a:spcBef>
              <a:spcAft>
                <a:spcPts val="0"/>
              </a:spcAft>
              <a:buNone/>
            </a:pPr>
            <a:r>
              <a:rPr lang="en-GB">
                <a:latin typeface="Book Antiqua"/>
                <a:ea typeface="Book Antiqua"/>
                <a:cs typeface="Book Antiqua"/>
                <a:sym typeface="Book Antiqua"/>
              </a:rPr>
              <a:t>Supporting career growth is critical for organizations and their employees. Employers support workers in developing their abilities and achieving their professional objectives by offering growth opportunities, including training, mentorship, and clear career tracks. Professional development makes employees feel appreciated and empowered to advance within the company, which boosts job satisfaction, loyalty, and retention.</a:t>
            </a:r>
            <a:endParaRPr>
              <a:latin typeface="Book Antiqua"/>
              <a:ea typeface="Book Antiqua"/>
              <a:cs typeface="Book Antiqua"/>
              <a:sym typeface="Book Antiqua"/>
            </a:endParaRPr>
          </a:p>
        </p:txBody>
      </p:sp>
      <p:sp>
        <p:nvSpPr>
          <p:cNvPr id="129" name="Google Shape;129;p4"/>
          <p:cNvSpPr txBox="1"/>
          <p:nvPr>
            <p:ph idx="12" type="sldNum"/>
          </p:nvPr>
        </p:nvSpPr>
        <p:spPr>
          <a:xfrm>
            <a:off x="11353418" y="6473337"/>
            <a:ext cx="151129" cy="191770"/>
          </a:xfrm>
          <a:prstGeom prst="rect">
            <a:avLst/>
          </a:prstGeom>
          <a:noFill/>
          <a:ln>
            <a:noFill/>
          </a:ln>
        </p:spPr>
        <p:txBody>
          <a:bodyPr anchorCtr="0" anchor="t" bIns="0" lIns="0" spcFirstLastPara="1" rIns="0" wrap="square" tIns="6975">
            <a:spAutoFit/>
          </a:bodyPr>
          <a:lstStyle/>
          <a:p>
            <a:pPr indent="0" lvl="0" marL="38100" rtl="0" algn="l">
              <a:lnSpc>
                <a:spcPct val="100000"/>
              </a:lnSpc>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5"/>
          <p:cNvGrpSpPr/>
          <p:nvPr/>
        </p:nvGrpSpPr>
        <p:grpSpPr>
          <a:xfrm>
            <a:off x="8658225" y="2647950"/>
            <a:ext cx="3533775" cy="3810000"/>
            <a:chOff x="8658225" y="2647950"/>
            <a:chExt cx="3533775" cy="3810000"/>
          </a:xfrm>
        </p:grpSpPr>
        <p:sp>
          <p:nvSpPr>
            <p:cNvPr id="135" name="Google Shape;135;p5"/>
            <p:cNvSpPr/>
            <p:nvPr/>
          </p:nvSpPr>
          <p:spPr>
            <a:xfrm>
              <a:off x="9353550" y="5362575"/>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5"/>
            <p:cNvSpPr/>
            <p:nvPr/>
          </p:nvSpPr>
          <p:spPr>
            <a:xfrm>
              <a:off x="9353550" y="5895975"/>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7" name="Google Shape;137;p5"/>
            <p:cNvPicPr preferRelativeResize="0"/>
            <p:nvPr/>
          </p:nvPicPr>
          <p:blipFill rotWithShape="1">
            <a:blip r:embed="rId3">
              <a:alphaModFix/>
            </a:blip>
            <a:srcRect b="0" l="0" r="0" t="0"/>
            <a:stretch/>
          </p:blipFill>
          <p:spPr>
            <a:xfrm>
              <a:off x="8658225" y="2647950"/>
              <a:ext cx="3533775" cy="3810000"/>
            </a:xfrm>
            <a:prstGeom prst="rect">
              <a:avLst/>
            </a:prstGeom>
            <a:noFill/>
            <a:ln>
              <a:noFill/>
            </a:ln>
          </p:spPr>
        </p:pic>
      </p:grpSp>
      <p:sp>
        <p:nvSpPr>
          <p:cNvPr id="138" name="Google Shape;138;p5"/>
          <p:cNvSpPr/>
          <p:nvPr/>
        </p:nvSpPr>
        <p:spPr>
          <a:xfrm>
            <a:off x="7996237" y="1295400"/>
            <a:ext cx="314325" cy="323850"/>
          </a:xfrm>
          <a:custGeom>
            <a:rect b="b" l="l" r="r" t="t"/>
            <a:pathLst>
              <a:path extrusionOk="0" h="323850" w="314325">
                <a:moveTo>
                  <a:pt x="314325" y="0"/>
                </a:moveTo>
                <a:lnTo>
                  <a:pt x="0" y="0"/>
                </a:lnTo>
                <a:lnTo>
                  <a:pt x="0" y="323850"/>
                </a:lnTo>
                <a:lnTo>
                  <a:pt x="314325" y="323850"/>
                </a:lnTo>
                <a:lnTo>
                  <a:pt x="314325" y="0"/>
                </a:lnTo>
                <a:close/>
              </a:path>
            </a:pathLst>
          </a:custGeom>
          <a:solidFill>
            <a:srgbClr val="2D83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5"/>
          <p:cNvSpPr txBox="1"/>
          <p:nvPr>
            <p:ph type="ctrTitle"/>
          </p:nvPr>
        </p:nvSpPr>
        <p:spPr>
          <a:xfrm>
            <a:off x="990600" y="102070"/>
            <a:ext cx="5800851" cy="51816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GB" sz="4250"/>
              <a:t>PROJECT	OVERVIEW</a:t>
            </a:r>
            <a:endParaRPr sz="4250"/>
          </a:p>
        </p:txBody>
      </p:sp>
      <p:sp>
        <p:nvSpPr>
          <p:cNvPr id="140" name="Google Shape;140;p5"/>
          <p:cNvSpPr txBox="1"/>
          <p:nvPr>
            <p:ph idx="1" type="subTitle"/>
          </p:nvPr>
        </p:nvSpPr>
        <p:spPr>
          <a:xfrm>
            <a:off x="285750" y="865104"/>
            <a:ext cx="8372475" cy="583370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2400">
                <a:latin typeface="Book Antiqua"/>
                <a:ea typeface="Book Antiqua"/>
                <a:cs typeface="Book Antiqua"/>
                <a:sym typeface="Book Antiqua"/>
              </a:rPr>
              <a:t>In order to get knowledge and make wise decisions, employee data analysis entails gathering and reviewing employee information.</a:t>
            </a:r>
            <a:endParaRPr/>
          </a:p>
          <a:p>
            <a:pPr indent="0" lvl="0" marL="0" rtl="0" algn="l">
              <a:spcBef>
                <a:spcPts val="0"/>
              </a:spcBef>
              <a:spcAft>
                <a:spcPts val="0"/>
              </a:spcAft>
              <a:buNone/>
            </a:pPr>
            <a:r>
              <a:rPr lang="en-GB" sz="2400">
                <a:latin typeface="Book Antiqua"/>
                <a:ea typeface="Book Antiqua"/>
                <a:cs typeface="Book Antiqua"/>
                <a:sym typeface="Book Antiqua"/>
              </a:rPr>
              <a:t>For any organisation, monitoring and assessing employee performance is critical. It facilitates identifying excellent work, pointing out areas where staff members may develop, and helping the business make better judgements. Therefore, by taking into account a number of variables, including gender, performance rating, accomplishments, employee type, business unit, level performance, and so forth, this employee performance analysis aids in our analysis of the performance of. This aids in our comprehension of the trends and patterns exhibited by various employee groups, including extremely high, high, medium, and low. Employing graphical tools such as graphs and charts facilitates comprehension of the material.</a:t>
            </a:r>
            <a:endParaRPr sz="2400">
              <a:latin typeface="Book Antiqua"/>
              <a:ea typeface="Book Antiqua"/>
              <a:cs typeface="Book Antiqua"/>
              <a:sym typeface="Book Antiqua"/>
            </a:endParaRPr>
          </a:p>
        </p:txBody>
      </p:sp>
      <p:sp>
        <p:nvSpPr>
          <p:cNvPr id="141" name="Google Shape;141;p5"/>
          <p:cNvSpPr txBox="1"/>
          <p:nvPr>
            <p:ph idx="12" type="sldNum"/>
          </p:nvPr>
        </p:nvSpPr>
        <p:spPr>
          <a:xfrm>
            <a:off x="11353418" y="6473337"/>
            <a:ext cx="151129" cy="191770"/>
          </a:xfrm>
          <a:prstGeom prst="rect">
            <a:avLst/>
          </a:prstGeom>
          <a:noFill/>
          <a:ln>
            <a:noFill/>
          </a:ln>
        </p:spPr>
        <p:txBody>
          <a:bodyPr anchorCtr="0" anchor="t" bIns="0" lIns="0" spcFirstLastPara="1" rIns="0" wrap="square" tIns="6975">
            <a:spAutoFit/>
          </a:bodyPr>
          <a:lstStyle/>
          <a:p>
            <a:pPr indent="0" lvl="0" marL="38100" rtl="0" algn="l">
              <a:lnSpc>
                <a:spcPct val="100000"/>
              </a:lnSpc>
              <a:spcBef>
                <a:spcPts val="0"/>
              </a:spcBef>
              <a:spcAft>
                <a:spcPts val="0"/>
              </a:spcAft>
              <a:buNone/>
            </a:pPr>
            <a:fld id="{00000000-1234-1234-1234-123412341234}" type="slidenum">
              <a:rPr lang="en-GB"/>
              <a:t>‹#›</a:t>
            </a:fld>
            <a:endParaRPr/>
          </a:p>
        </p:txBody>
      </p:sp>
      <p:pic>
        <p:nvPicPr>
          <p:cNvPr id="142" name="Google Shape;142;p5"/>
          <p:cNvPicPr preferRelativeResize="0"/>
          <p:nvPr/>
        </p:nvPicPr>
        <p:blipFill rotWithShape="1">
          <a:blip r:embed="rId4">
            <a:alphaModFix/>
          </a:blip>
          <a:srcRect b="0" l="0" r="0" t="0"/>
          <a:stretch/>
        </p:blipFill>
        <p:spPr>
          <a:xfrm>
            <a:off x="7667625" y="286110"/>
            <a:ext cx="2143125" cy="200025"/>
          </a:xfrm>
          <a:prstGeom prst="rect">
            <a:avLst/>
          </a:prstGeom>
          <a:noFill/>
          <a:ln>
            <a:noFill/>
          </a:ln>
        </p:spPr>
      </p:pic>
      <p:sp>
        <p:nvSpPr>
          <p:cNvPr id="143" name="Google Shape;143;p5"/>
          <p:cNvSpPr txBox="1"/>
          <p:nvPr/>
        </p:nvSpPr>
        <p:spPr>
          <a:xfrm>
            <a:off x="228600" y="193302"/>
            <a:ext cx="7924800" cy="830997"/>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rgbClr val="0D0D0D"/>
              </a:buClr>
              <a:buSzPts val="2400"/>
              <a:buFont typeface="Arial"/>
              <a:buChar char="•"/>
            </a:pPr>
            <a:r>
              <a:rPr b="0" i="0" lang="en-GB" sz="2400">
                <a:solidFill>
                  <a:srgbClr val="0D0D0D"/>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p:nvPr/>
        </p:nvSpPr>
        <p:spPr>
          <a:xfrm>
            <a:off x="9353550" y="5362575"/>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6"/>
          <p:cNvSpPr/>
          <p:nvPr/>
        </p:nvSpPr>
        <p:spPr>
          <a:xfrm>
            <a:off x="9414510" y="325754"/>
            <a:ext cx="314325" cy="323850"/>
          </a:xfrm>
          <a:custGeom>
            <a:rect b="b" l="l" r="r" t="t"/>
            <a:pathLst>
              <a:path extrusionOk="0" h="323850" w="314325">
                <a:moveTo>
                  <a:pt x="314325" y="0"/>
                </a:moveTo>
                <a:lnTo>
                  <a:pt x="0" y="0"/>
                </a:lnTo>
                <a:lnTo>
                  <a:pt x="0" y="323850"/>
                </a:lnTo>
                <a:lnTo>
                  <a:pt x="314325" y="323850"/>
                </a:lnTo>
                <a:lnTo>
                  <a:pt x="314325" y="0"/>
                </a:lnTo>
                <a:close/>
              </a:path>
            </a:pathLst>
          </a:custGeom>
          <a:solidFill>
            <a:srgbClr val="2D83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6"/>
          <p:cNvSpPr/>
          <p:nvPr/>
        </p:nvSpPr>
        <p:spPr>
          <a:xfrm>
            <a:off x="9353550" y="5895975"/>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6"/>
          <p:cNvSpPr txBox="1"/>
          <p:nvPr>
            <p:ph type="title"/>
          </p:nvPr>
        </p:nvSpPr>
        <p:spPr>
          <a:xfrm>
            <a:off x="723900" y="228600"/>
            <a:ext cx="5014595" cy="518159"/>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GB" sz="3200"/>
              <a:t>WHO ARE THE END USERS?</a:t>
            </a:r>
            <a:endParaRPr sz="3200"/>
          </a:p>
        </p:txBody>
      </p:sp>
      <p:pic>
        <p:nvPicPr>
          <p:cNvPr id="152" name="Google Shape;152;p6"/>
          <p:cNvPicPr preferRelativeResize="0"/>
          <p:nvPr/>
        </p:nvPicPr>
        <p:blipFill rotWithShape="1">
          <a:blip r:embed="rId3">
            <a:alphaModFix/>
          </a:blip>
          <a:srcRect b="0" l="0" r="0" t="0"/>
          <a:stretch/>
        </p:blipFill>
        <p:spPr>
          <a:xfrm>
            <a:off x="723900" y="6172200"/>
            <a:ext cx="2181225" cy="485775"/>
          </a:xfrm>
          <a:prstGeom prst="rect">
            <a:avLst/>
          </a:prstGeom>
          <a:noFill/>
          <a:ln>
            <a:noFill/>
          </a:ln>
        </p:spPr>
      </p:pic>
      <p:sp>
        <p:nvSpPr>
          <p:cNvPr id="153" name="Google Shape;153;p6"/>
          <p:cNvSpPr txBox="1"/>
          <p:nvPr>
            <p:ph idx="12" type="sldNum"/>
          </p:nvPr>
        </p:nvSpPr>
        <p:spPr>
          <a:xfrm>
            <a:off x="11353418" y="6473337"/>
            <a:ext cx="151129" cy="191770"/>
          </a:xfrm>
          <a:prstGeom prst="rect">
            <a:avLst/>
          </a:prstGeom>
          <a:noFill/>
          <a:ln>
            <a:noFill/>
          </a:ln>
        </p:spPr>
        <p:txBody>
          <a:bodyPr anchorCtr="0" anchor="t" bIns="0" lIns="0" spcFirstLastPara="1" rIns="0" wrap="square" tIns="6975">
            <a:spAutoFit/>
          </a:bodyPr>
          <a:lstStyle/>
          <a:p>
            <a:pPr indent="0" lvl="0" marL="38100" rtl="0" algn="l">
              <a:lnSpc>
                <a:spcPct val="100000"/>
              </a:lnSpc>
              <a:spcBef>
                <a:spcPts val="0"/>
              </a:spcBef>
              <a:spcAft>
                <a:spcPts val="0"/>
              </a:spcAft>
              <a:buNone/>
            </a:pPr>
            <a:fld id="{00000000-1234-1234-1234-123412341234}" type="slidenum">
              <a:rPr lang="en-GB"/>
              <a:t>‹#›</a:t>
            </a:fld>
            <a:endParaRPr/>
          </a:p>
        </p:txBody>
      </p:sp>
      <p:pic>
        <p:nvPicPr>
          <p:cNvPr id="154" name="Google Shape;154;p6"/>
          <p:cNvPicPr preferRelativeResize="0"/>
          <p:nvPr/>
        </p:nvPicPr>
        <p:blipFill rotWithShape="1">
          <a:blip r:embed="rId4">
            <a:alphaModFix/>
          </a:blip>
          <a:srcRect b="0" l="0" r="0" t="0"/>
          <a:stretch/>
        </p:blipFill>
        <p:spPr>
          <a:xfrm>
            <a:off x="533400" y="1511123"/>
            <a:ext cx="3962400" cy="2089327"/>
          </a:xfrm>
          <a:prstGeom prst="rect">
            <a:avLst/>
          </a:prstGeom>
          <a:noFill/>
          <a:ln>
            <a:noFill/>
          </a:ln>
        </p:spPr>
      </p:pic>
      <p:sp>
        <p:nvSpPr>
          <p:cNvPr id="155" name="Google Shape;155;p6"/>
          <p:cNvSpPr txBox="1"/>
          <p:nvPr/>
        </p:nvSpPr>
        <p:spPr>
          <a:xfrm>
            <a:off x="729587" y="1105595"/>
            <a:ext cx="30861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Book Antiqua"/>
                <a:ea typeface="Book Antiqua"/>
                <a:cs typeface="Book Antiqua"/>
                <a:sym typeface="Book Antiqua"/>
              </a:rPr>
              <a:t>    </a:t>
            </a:r>
            <a:r>
              <a:rPr b="1" lang="en-GB" sz="1800">
                <a:solidFill>
                  <a:schemeClr val="dk1"/>
                </a:solidFill>
                <a:latin typeface="Book Antiqua"/>
                <a:ea typeface="Book Antiqua"/>
                <a:cs typeface="Book Antiqua"/>
                <a:sym typeface="Book Antiqua"/>
              </a:rPr>
              <a:t>BUSINESS MANAGERS</a:t>
            </a:r>
            <a:endParaRPr b="1" sz="1800">
              <a:solidFill>
                <a:schemeClr val="dk1"/>
              </a:solidFill>
              <a:latin typeface="Book Antiqua"/>
              <a:ea typeface="Book Antiqua"/>
              <a:cs typeface="Book Antiqua"/>
              <a:sym typeface="Book Antiqua"/>
            </a:endParaRPr>
          </a:p>
        </p:txBody>
      </p:sp>
      <p:pic>
        <p:nvPicPr>
          <p:cNvPr id="156" name="Google Shape;156;p6"/>
          <p:cNvPicPr preferRelativeResize="0"/>
          <p:nvPr/>
        </p:nvPicPr>
        <p:blipFill rotWithShape="1">
          <a:blip r:embed="rId5">
            <a:alphaModFix/>
          </a:blip>
          <a:srcRect b="0" l="0" r="0" t="0"/>
          <a:stretch/>
        </p:blipFill>
        <p:spPr>
          <a:xfrm>
            <a:off x="5257800" y="1511123"/>
            <a:ext cx="3810000" cy="2089327"/>
          </a:xfrm>
          <a:prstGeom prst="rect">
            <a:avLst/>
          </a:prstGeom>
          <a:noFill/>
          <a:ln>
            <a:noFill/>
          </a:ln>
        </p:spPr>
      </p:pic>
      <p:sp>
        <p:nvSpPr>
          <p:cNvPr id="157" name="Google Shape;157;p6"/>
          <p:cNvSpPr txBox="1"/>
          <p:nvPr/>
        </p:nvSpPr>
        <p:spPr>
          <a:xfrm>
            <a:off x="5410200" y="1105595"/>
            <a:ext cx="3657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Book Antiqua"/>
                <a:ea typeface="Book Antiqua"/>
                <a:cs typeface="Book Antiqua"/>
                <a:sym typeface="Book Antiqua"/>
              </a:rPr>
              <a:t>           MARKETING TEAM</a:t>
            </a:r>
            <a:endParaRPr b="1" sz="1800">
              <a:solidFill>
                <a:schemeClr val="dk1"/>
              </a:solidFill>
              <a:latin typeface="Book Antiqua"/>
              <a:ea typeface="Book Antiqua"/>
              <a:cs typeface="Book Antiqua"/>
              <a:sym typeface="Book Antiqua"/>
            </a:endParaRPr>
          </a:p>
        </p:txBody>
      </p:sp>
      <p:pic>
        <p:nvPicPr>
          <p:cNvPr id="158" name="Google Shape;158;p6"/>
          <p:cNvPicPr preferRelativeResize="0"/>
          <p:nvPr/>
        </p:nvPicPr>
        <p:blipFill rotWithShape="1">
          <a:blip r:embed="rId6">
            <a:alphaModFix/>
          </a:blip>
          <a:srcRect b="0" l="0" r="0" t="0"/>
          <a:stretch/>
        </p:blipFill>
        <p:spPr>
          <a:xfrm>
            <a:off x="533400" y="3842677"/>
            <a:ext cx="3962400" cy="2317013"/>
          </a:xfrm>
          <a:prstGeom prst="rect">
            <a:avLst/>
          </a:prstGeom>
          <a:noFill/>
          <a:ln>
            <a:noFill/>
          </a:ln>
        </p:spPr>
      </p:pic>
      <p:sp>
        <p:nvSpPr>
          <p:cNvPr id="159" name="Google Shape;159;p6"/>
          <p:cNvSpPr txBox="1"/>
          <p:nvPr/>
        </p:nvSpPr>
        <p:spPr>
          <a:xfrm>
            <a:off x="634337" y="6275634"/>
            <a:ext cx="3276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Book Antiqua"/>
                <a:ea typeface="Book Antiqua"/>
                <a:cs typeface="Book Antiqua"/>
                <a:sym typeface="Book Antiqua"/>
              </a:rPr>
              <a:t>SALES TEAM</a:t>
            </a:r>
            <a:endParaRPr b="1" sz="1800">
              <a:solidFill>
                <a:schemeClr val="dk1"/>
              </a:solidFill>
              <a:latin typeface="Book Antiqua"/>
              <a:ea typeface="Book Antiqua"/>
              <a:cs typeface="Book Antiqua"/>
              <a:sym typeface="Book Antiqua"/>
            </a:endParaRPr>
          </a:p>
        </p:txBody>
      </p:sp>
      <p:pic>
        <p:nvPicPr>
          <p:cNvPr id="160" name="Google Shape;160;p6"/>
          <p:cNvPicPr preferRelativeResize="0"/>
          <p:nvPr/>
        </p:nvPicPr>
        <p:blipFill rotWithShape="1">
          <a:blip r:embed="rId7">
            <a:alphaModFix/>
          </a:blip>
          <a:srcRect b="0" l="0" r="0" t="0"/>
          <a:stretch/>
        </p:blipFill>
        <p:spPr>
          <a:xfrm>
            <a:off x="5257799" y="3842677"/>
            <a:ext cx="3810001" cy="2317013"/>
          </a:xfrm>
          <a:prstGeom prst="rect">
            <a:avLst/>
          </a:prstGeom>
          <a:noFill/>
          <a:ln>
            <a:noFill/>
          </a:ln>
        </p:spPr>
      </p:pic>
      <p:sp>
        <p:nvSpPr>
          <p:cNvPr id="161" name="Google Shape;161;p6"/>
          <p:cNvSpPr txBox="1"/>
          <p:nvPr/>
        </p:nvSpPr>
        <p:spPr>
          <a:xfrm>
            <a:off x="5257799" y="6275634"/>
            <a:ext cx="3657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Book Antiqua"/>
                <a:ea typeface="Book Antiqua"/>
                <a:cs typeface="Book Antiqua"/>
                <a:sym typeface="Book Antiqua"/>
              </a:rPr>
              <a:t>        FINANCE DEPARTMENTS</a:t>
            </a:r>
            <a:endParaRPr b="1" sz="1800">
              <a:solidFill>
                <a:schemeClr val="dk1"/>
              </a:solidFill>
              <a:latin typeface="Book Antiqua"/>
              <a:ea typeface="Book Antiqua"/>
              <a:cs typeface="Book Antiqua"/>
              <a:sym typeface="Book Antiqu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7"/>
          <p:cNvPicPr preferRelativeResize="0"/>
          <p:nvPr/>
        </p:nvPicPr>
        <p:blipFill rotWithShape="1">
          <a:blip r:embed="rId3">
            <a:alphaModFix/>
          </a:blip>
          <a:srcRect b="0" l="0" r="0" t="0"/>
          <a:stretch/>
        </p:blipFill>
        <p:spPr>
          <a:xfrm>
            <a:off x="8234363" y="1691417"/>
            <a:ext cx="2695574" cy="3248025"/>
          </a:xfrm>
          <a:prstGeom prst="rect">
            <a:avLst/>
          </a:prstGeom>
          <a:noFill/>
          <a:ln>
            <a:noFill/>
          </a:ln>
        </p:spPr>
      </p:pic>
      <p:sp>
        <p:nvSpPr>
          <p:cNvPr id="167" name="Google Shape;167;p7"/>
          <p:cNvSpPr/>
          <p:nvPr/>
        </p:nvSpPr>
        <p:spPr>
          <a:xfrm>
            <a:off x="9353550" y="5362575"/>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7"/>
          <p:cNvSpPr/>
          <p:nvPr/>
        </p:nvSpPr>
        <p:spPr>
          <a:xfrm>
            <a:off x="7467600" y="889300"/>
            <a:ext cx="314325" cy="323850"/>
          </a:xfrm>
          <a:custGeom>
            <a:rect b="b" l="l" r="r" t="t"/>
            <a:pathLst>
              <a:path extrusionOk="0" h="323850" w="314325">
                <a:moveTo>
                  <a:pt x="314325" y="0"/>
                </a:moveTo>
                <a:lnTo>
                  <a:pt x="0" y="0"/>
                </a:lnTo>
                <a:lnTo>
                  <a:pt x="0" y="323850"/>
                </a:lnTo>
                <a:lnTo>
                  <a:pt x="314325" y="323850"/>
                </a:lnTo>
                <a:lnTo>
                  <a:pt x="314325" y="0"/>
                </a:lnTo>
                <a:close/>
              </a:path>
            </a:pathLst>
          </a:custGeom>
          <a:solidFill>
            <a:srgbClr val="2D83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7"/>
          <p:cNvSpPr/>
          <p:nvPr/>
        </p:nvSpPr>
        <p:spPr>
          <a:xfrm>
            <a:off x="9353550" y="5895975"/>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7"/>
          <p:cNvSpPr txBox="1"/>
          <p:nvPr>
            <p:ph type="ctrTitle"/>
          </p:nvPr>
        </p:nvSpPr>
        <p:spPr>
          <a:xfrm>
            <a:off x="436302" y="182435"/>
            <a:ext cx="9145848" cy="56746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GB" sz="3600"/>
              <a:t>OUR SOLUTION AND ITS VALUE PROPOSITION</a:t>
            </a:r>
            <a:endParaRPr/>
          </a:p>
        </p:txBody>
      </p:sp>
      <p:sp>
        <p:nvSpPr>
          <p:cNvPr id="171" name="Google Shape;171;p7"/>
          <p:cNvSpPr txBox="1"/>
          <p:nvPr>
            <p:ph idx="1" type="subTitle"/>
          </p:nvPr>
        </p:nvSpPr>
        <p:spPr>
          <a:xfrm>
            <a:off x="436302" y="1025562"/>
            <a:ext cx="8098098" cy="507831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sz="2400">
                <a:latin typeface="Book Antiqua"/>
                <a:ea typeface="Book Antiqua"/>
                <a:cs typeface="Book Antiqua"/>
                <a:sym typeface="Book Antiqua"/>
              </a:rPr>
              <a:t>CONDITIONAL FORMATTING: </a:t>
            </a:r>
            <a:endParaRPr sz="2400">
              <a:latin typeface="Book Antiqua"/>
              <a:ea typeface="Book Antiqua"/>
              <a:cs typeface="Book Antiqua"/>
              <a:sym typeface="Book Antiqua"/>
            </a:endParaRPr>
          </a:p>
          <a:p>
            <a:pPr indent="0" lvl="0" marL="0" rtl="0" algn="l">
              <a:spcBef>
                <a:spcPts val="0"/>
              </a:spcBef>
              <a:spcAft>
                <a:spcPts val="0"/>
              </a:spcAft>
              <a:buNone/>
            </a:pPr>
            <a:r>
              <a:rPr lang="en-GB" sz="2000">
                <a:latin typeface="Book Antiqua"/>
                <a:ea typeface="Book Antiqua"/>
                <a:cs typeface="Book Antiqua"/>
                <a:sym typeface="Book Antiqua"/>
              </a:rPr>
              <a:t>This facilitates the highlighting of certain values or the identification of a specific cell. Here, empty cells with null or missing data are highlighted using conditional formatting.</a:t>
            </a:r>
            <a:endParaRPr/>
          </a:p>
          <a:p>
            <a:pPr indent="0" lvl="0" marL="0" rtl="0" algn="l">
              <a:spcBef>
                <a:spcPts val="0"/>
              </a:spcBef>
              <a:spcAft>
                <a:spcPts val="0"/>
              </a:spcAft>
              <a:buNone/>
            </a:pPr>
            <a:r>
              <a:t/>
            </a:r>
            <a:endParaRPr sz="2000">
              <a:latin typeface="Book Antiqua"/>
              <a:ea typeface="Book Antiqua"/>
              <a:cs typeface="Book Antiqua"/>
              <a:sym typeface="Book Antiqua"/>
            </a:endParaRPr>
          </a:p>
          <a:p>
            <a:pPr indent="0" lvl="0" marL="0" rtl="0" algn="l">
              <a:spcBef>
                <a:spcPts val="0"/>
              </a:spcBef>
              <a:spcAft>
                <a:spcPts val="0"/>
              </a:spcAft>
              <a:buNone/>
            </a:pPr>
            <a:r>
              <a:rPr lang="en-GB" sz="2400">
                <a:latin typeface="Book Antiqua"/>
                <a:ea typeface="Book Antiqua"/>
                <a:cs typeface="Book Antiqua"/>
                <a:sym typeface="Book Antiqua"/>
              </a:rPr>
              <a:t>SORT AND FILTER: </a:t>
            </a:r>
            <a:endParaRPr sz="2400">
              <a:latin typeface="Book Antiqua"/>
              <a:ea typeface="Book Antiqua"/>
              <a:cs typeface="Book Antiqua"/>
              <a:sym typeface="Book Antiqua"/>
            </a:endParaRPr>
          </a:p>
          <a:p>
            <a:pPr indent="0" lvl="0" marL="0" rtl="0" algn="l">
              <a:spcBef>
                <a:spcPts val="0"/>
              </a:spcBef>
              <a:spcAft>
                <a:spcPts val="0"/>
              </a:spcAft>
              <a:buNone/>
            </a:pPr>
            <a:r>
              <a:rPr lang="en-GB" sz="2000">
                <a:latin typeface="Book Antiqua"/>
                <a:ea typeface="Book Antiqua"/>
                <a:cs typeface="Book Antiqua"/>
                <a:sym typeface="Book Antiqua"/>
              </a:rPr>
              <a:t>In this case, the project makes use of the filtering function. A variety of data may be filtered using the filter function according to the defined criteria. The filter was applied to the project in order to eliminate the missing data. </a:t>
            </a:r>
            <a:endParaRPr sz="2000">
              <a:latin typeface="Book Antiqua"/>
              <a:ea typeface="Book Antiqua"/>
              <a:cs typeface="Book Antiqua"/>
              <a:sym typeface="Book Antiqua"/>
            </a:endParaRPr>
          </a:p>
          <a:p>
            <a:pPr indent="0" lvl="0" marL="0" rtl="0" algn="l">
              <a:spcBef>
                <a:spcPts val="0"/>
              </a:spcBef>
              <a:spcAft>
                <a:spcPts val="0"/>
              </a:spcAft>
              <a:buNone/>
            </a:pPr>
            <a:r>
              <a:t/>
            </a:r>
            <a:endParaRPr sz="2000">
              <a:latin typeface="Book Antiqua"/>
              <a:ea typeface="Book Antiqua"/>
              <a:cs typeface="Book Antiqua"/>
              <a:sym typeface="Book Antiqua"/>
            </a:endParaRPr>
          </a:p>
          <a:p>
            <a:pPr indent="0" lvl="0" marL="0" rtl="0" algn="l">
              <a:spcBef>
                <a:spcPts val="0"/>
              </a:spcBef>
              <a:spcAft>
                <a:spcPts val="0"/>
              </a:spcAft>
              <a:buNone/>
            </a:pPr>
            <a:r>
              <a:rPr lang="en-GB" sz="2400">
                <a:latin typeface="Book Antiqua"/>
                <a:ea typeface="Book Antiqua"/>
                <a:cs typeface="Book Antiqua"/>
                <a:sym typeface="Book Antiqua"/>
              </a:rPr>
              <a:t>GRAPH: </a:t>
            </a:r>
            <a:endParaRPr sz="2400">
              <a:latin typeface="Book Antiqua"/>
              <a:ea typeface="Book Antiqua"/>
              <a:cs typeface="Book Antiqua"/>
              <a:sym typeface="Book Antiqua"/>
            </a:endParaRPr>
          </a:p>
          <a:p>
            <a:pPr indent="0" lvl="0" marL="0" rtl="0" algn="l">
              <a:spcBef>
                <a:spcPts val="0"/>
              </a:spcBef>
              <a:spcAft>
                <a:spcPts val="0"/>
              </a:spcAft>
              <a:buNone/>
            </a:pPr>
            <a:r>
              <a:rPr lang="en-GB" sz="2000">
                <a:latin typeface="Book Antiqua"/>
                <a:ea typeface="Book Antiqua"/>
                <a:cs typeface="Book Antiqua"/>
                <a:sym typeface="Book Antiqua"/>
              </a:rPr>
              <a:t>In a spreadsheet, data is represented visually by a graph.By focussing on a graph rather than the numbers in a dataset, we analyse the data more effectively.</a:t>
            </a:r>
            <a:endParaRPr/>
          </a:p>
          <a:p>
            <a:pPr indent="0" lvl="0" marL="0" rtl="0" algn="l">
              <a:spcBef>
                <a:spcPts val="0"/>
              </a:spcBef>
              <a:spcAft>
                <a:spcPts val="0"/>
              </a:spcAft>
              <a:buNone/>
            </a:pPr>
            <a:r>
              <a:t/>
            </a:r>
            <a:endParaRPr/>
          </a:p>
        </p:txBody>
      </p:sp>
      <p:sp>
        <p:nvSpPr>
          <p:cNvPr id="172" name="Google Shape;172;p7"/>
          <p:cNvSpPr txBox="1"/>
          <p:nvPr>
            <p:ph idx="12" type="sldNum"/>
          </p:nvPr>
        </p:nvSpPr>
        <p:spPr>
          <a:xfrm>
            <a:off x="11353418" y="6473337"/>
            <a:ext cx="151129" cy="191770"/>
          </a:xfrm>
          <a:prstGeom prst="rect">
            <a:avLst/>
          </a:prstGeom>
          <a:noFill/>
          <a:ln>
            <a:noFill/>
          </a:ln>
        </p:spPr>
        <p:txBody>
          <a:bodyPr anchorCtr="0" anchor="t" bIns="0" lIns="0" spcFirstLastPara="1" rIns="0" wrap="square" tIns="6975">
            <a:spAutoFit/>
          </a:bodyPr>
          <a:lstStyle/>
          <a:p>
            <a:pPr indent="0" lvl="0" marL="38100" rtl="0" algn="l">
              <a:lnSpc>
                <a:spcPct val="100000"/>
              </a:lnSpc>
              <a:spcBef>
                <a:spcPts val="0"/>
              </a:spcBef>
              <a:spcAft>
                <a:spcPts val="0"/>
              </a:spcAft>
              <a:buNone/>
            </a:pPr>
            <a:fld id="{00000000-1234-1234-1234-123412341234}" type="slidenum">
              <a:rPr lang="en-GB"/>
              <a:t>‹#›</a:t>
            </a:fld>
            <a:endParaRPr/>
          </a:p>
        </p:txBody>
      </p:sp>
      <p:pic>
        <p:nvPicPr>
          <p:cNvPr id="173" name="Google Shape;173;p7"/>
          <p:cNvPicPr preferRelativeResize="0"/>
          <p:nvPr/>
        </p:nvPicPr>
        <p:blipFill rotWithShape="1">
          <a:blip r:embed="rId4">
            <a:alphaModFix/>
          </a:blip>
          <a:srcRect b="0" l="0" r="0" t="0"/>
          <a:stretch/>
        </p:blipFill>
        <p:spPr>
          <a:xfrm>
            <a:off x="676275" y="6467475"/>
            <a:ext cx="2143125" cy="20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txBox="1"/>
          <p:nvPr>
            <p:ph type="ctrTitle"/>
          </p:nvPr>
        </p:nvSpPr>
        <p:spPr>
          <a:xfrm>
            <a:off x="457200" y="152400"/>
            <a:ext cx="5800851" cy="5181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a:t>Dataset Description</a:t>
            </a:r>
            <a:endParaRPr/>
          </a:p>
        </p:txBody>
      </p:sp>
      <p:sp>
        <p:nvSpPr>
          <p:cNvPr id="179" name="Google Shape;179;p8"/>
          <p:cNvSpPr txBox="1"/>
          <p:nvPr>
            <p:ph idx="1" type="subTitle"/>
          </p:nvPr>
        </p:nvSpPr>
        <p:spPr>
          <a:xfrm>
            <a:off x="152400" y="670560"/>
            <a:ext cx="8813800" cy="6509474"/>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lang="en-GB">
                <a:latin typeface="Book Antiqua"/>
                <a:ea typeface="Book Antiqua"/>
                <a:cs typeface="Book Antiqua"/>
                <a:sym typeface="Book Antiqua"/>
              </a:rPr>
              <a:t>Employee data set taken from the KAGGLE.</a:t>
            </a:r>
            <a:endParaRPr/>
          </a:p>
          <a:p>
            <a:pPr indent="0" lvl="0" marL="0" rtl="0" algn="l">
              <a:lnSpc>
                <a:spcPct val="150000"/>
              </a:lnSpc>
              <a:spcBef>
                <a:spcPts val="0"/>
              </a:spcBef>
              <a:spcAft>
                <a:spcPts val="0"/>
              </a:spcAft>
              <a:buNone/>
            </a:pPr>
            <a:r>
              <a:rPr lang="en-GB">
                <a:latin typeface="Book Antiqua"/>
                <a:ea typeface="Book Antiqua"/>
                <a:cs typeface="Book Antiqua"/>
                <a:sym typeface="Book Antiqua"/>
              </a:rPr>
              <a:t>﻿In dataset, out of 26 data, only 10 features was selected out of it for the analysis .</a:t>
            </a:r>
            <a:endParaRPr/>
          </a:p>
          <a:p>
            <a:pPr indent="0" lvl="0" marL="0" rtl="0" algn="l">
              <a:lnSpc>
                <a:spcPct val="150000"/>
              </a:lnSpc>
              <a:spcBef>
                <a:spcPts val="0"/>
              </a:spcBef>
              <a:spcAft>
                <a:spcPts val="0"/>
              </a:spcAft>
              <a:buNone/>
            </a:pPr>
            <a:r>
              <a:t/>
            </a:r>
            <a:endParaRPr>
              <a:latin typeface="Book Antiqua"/>
              <a:ea typeface="Book Antiqua"/>
              <a:cs typeface="Book Antiqua"/>
              <a:sym typeface="Book Antiqua"/>
            </a:endParaRPr>
          </a:p>
          <a:p>
            <a:pPr indent="0" lvl="0" marL="0" rtl="0" algn="l">
              <a:lnSpc>
                <a:spcPct val="150000"/>
              </a:lnSpc>
              <a:spcBef>
                <a:spcPts val="0"/>
              </a:spcBef>
              <a:spcAft>
                <a:spcPts val="0"/>
              </a:spcAft>
              <a:buNone/>
            </a:pPr>
            <a:r>
              <a:rPr lang="en-GB">
                <a:latin typeface="Book Antiqua"/>
                <a:ea typeface="Book Antiqua"/>
                <a:cs typeface="Book Antiqua"/>
                <a:sym typeface="Book Antiqua"/>
              </a:rPr>
              <a:t>﻿The selected 10 features are listed below:</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Employee ID – NUMERICAL </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First name – TEXT </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Last name – TEXT </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Business unit – TEXT </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﻿Employee type – TEXT – Contract, Part-Time , Full-Time </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Employee Status – TEXT - Active, Future Start, Voluntarily Terminated, Terminated for Cause, Leave of Absence</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Employee classification type -  TEXT - Part-Time , Full-Time, Temporary</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﻿Gender code – TEXT – Female, Male</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Performance Score – TEXT -  Fully Meets, PIP, Needs Improvement, Exceeds </a:t>
            </a:r>
            <a:endParaRPr/>
          </a:p>
          <a:p>
            <a:pPr indent="-342900" lvl="1" marL="800100" rtl="0" algn="l">
              <a:lnSpc>
                <a:spcPct val="150000"/>
              </a:lnSpc>
              <a:spcBef>
                <a:spcPts val="0"/>
              </a:spcBef>
              <a:spcAft>
                <a:spcPts val="0"/>
              </a:spcAft>
              <a:buSzPts val="1800"/>
              <a:buFont typeface="Calibri"/>
              <a:buAutoNum type="arabicPeriod"/>
            </a:pPr>
            <a:r>
              <a:rPr lang="en-GB">
                <a:latin typeface="Book Antiqua"/>
                <a:ea typeface="Book Antiqua"/>
                <a:cs typeface="Book Antiqua"/>
                <a:sym typeface="Book Antiqua"/>
              </a:rPr>
              <a:t>Current employee rating – NUMERICAL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9"/>
          <p:cNvSpPr txBox="1"/>
          <p:nvPr/>
        </p:nvSpPr>
        <p:spPr>
          <a:xfrm>
            <a:off x="752475" y="6486037"/>
            <a:ext cx="1773555" cy="166370"/>
          </a:xfrm>
          <a:prstGeom prst="rect">
            <a:avLst/>
          </a:prstGeom>
          <a:noFill/>
          <a:ln>
            <a:noFill/>
          </a:ln>
        </p:spPr>
        <p:txBody>
          <a:bodyPr anchorCtr="0" anchor="t" bIns="0" lIns="0" spcFirstLastPara="1" rIns="0" wrap="square" tIns="0">
            <a:spAutoFit/>
          </a:bodyPr>
          <a:lstStyle/>
          <a:p>
            <a:pPr indent="0" lvl="0" marL="0" marR="0" rtl="0" algn="l">
              <a:lnSpc>
                <a:spcPct val="115909"/>
              </a:lnSpc>
              <a:spcBef>
                <a:spcPts val="0"/>
              </a:spcBef>
              <a:spcAft>
                <a:spcPts val="0"/>
              </a:spcAft>
              <a:buNone/>
            </a:pPr>
            <a:r>
              <a:rPr lang="en-GB" sz="1100">
                <a:solidFill>
                  <a:srgbClr val="2D83C3"/>
                </a:solidFill>
                <a:latin typeface="Trebuchet MS"/>
                <a:ea typeface="Trebuchet MS"/>
                <a:cs typeface="Trebuchet MS"/>
                <a:sym typeface="Trebuchet MS"/>
              </a:rPr>
              <a:t>3/21/2024  </a:t>
            </a:r>
            <a:r>
              <a:rPr b="1" lang="en-GB" sz="1100">
                <a:solidFill>
                  <a:srgbClr val="2D83C3"/>
                </a:solidFill>
                <a:latin typeface="Trebuchet MS"/>
                <a:ea typeface="Trebuchet MS"/>
                <a:cs typeface="Trebuchet MS"/>
                <a:sym typeface="Trebuchet MS"/>
              </a:rPr>
              <a:t>Annual Review</a:t>
            </a:r>
            <a:endParaRPr sz="1100">
              <a:solidFill>
                <a:schemeClr val="dk1"/>
              </a:solidFill>
              <a:latin typeface="Trebuchet MS"/>
              <a:ea typeface="Trebuchet MS"/>
              <a:cs typeface="Trebuchet MS"/>
              <a:sym typeface="Trebuchet MS"/>
            </a:endParaRPr>
          </a:p>
        </p:txBody>
      </p:sp>
      <p:sp>
        <p:nvSpPr>
          <p:cNvPr id="185" name="Google Shape;185;p9"/>
          <p:cNvSpPr/>
          <p:nvPr/>
        </p:nvSpPr>
        <p:spPr>
          <a:xfrm>
            <a:off x="9353550" y="5362575"/>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9"/>
          <p:cNvSpPr/>
          <p:nvPr/>
        </p:nvSpPr>
        <p:spPr>
          <a:xfrm>
            <a:off x="7924800" y="1390196"/>
            <a:ext cx="314325" cy="323850"/>
          </a:xfrm>
          <a:custGeom>
            <a:rect b="b" l="l" r="r" t="t"/>
            <a:pathLst>
              <a:path extrusionOk="0" h="323850" w="314325">
                <a:moveTo>
                  <a:pt x="314325" y="0"/>
                </a:moveTo>
                <a:lnTo>
                  <a:pt x="0" y="0"/>
                </a:lnTo>
                <a:lnTo>
                  <a:pt x="0" y="323850"/>
                </a:lnTo>
                <a:lnTo>
                  <a:pt x="314325" y="323850"/>
                </a:lnTo>
                <a:lnTo>
                  <a:pt x="314325" y="0"/>
                </a:lnTo>
                <a:close/>
              </a:path>
            </a:pathLst>
          </a:custGeom>
          <a:solidFill>
            <a:srgbClr val="2D83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9"/>
          <p:cNvSpPr/>
          <p:nvPr/>
        </p:nvSpPr>
        <p:spPr>
          <a:xfrm>
            <a:off x="9353550" y="5895975"/>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8" name="Google Shape;188;p9"/>
          <p:cNvPicPr preferRelativeResize="0"/>
          <p:nvPr/>
        </p:nvPicPr>
        <p:blipFill rotWithShape="1">
          <a:blip r:embed="rId3">
            <a:alphaModFix/>
          </a:blip>
          <a:srcRect b="0" l="0" r="0" t="0"/>
          <a:stretch/>
        </p:blipFill>
        <p:spPr>
          <a:xfrm>
            <a:off x="66675" y="3381373"/>
            <a:ext cx="2466975" cy="3419475"/>
          </a:xfrm>
          <a:prstGeom prst="rect">
            <a:avLst/>
          </a:prstGeom>
          <a:noFill/>
          <a:ln>
            <a:noFill/>
          </a:ln>
        </p:spPr>
      </p:pic>
      <p:sp>
        <p:nvSpPr>
          <p:cNvPr id="189" name="Google Shape;189;p9"/>
          <p:cNvSpPr txBox="1"/>
          <p:nvPr>
            <p:ph type="title"/>
          </p:nvPr>
        </p:nvSpPr>
        <p:spPr>
          <a:xfrm>
            <a:off x="739775" y="654938"/>
            <a:ext cx="8480425" cy="670696"/>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GB" sz="4250"/>
              <a:t>THE "WOW" IN OUR SOLUTION</a:t>
            </a:r>
            <a:endParaRPr sz="4250"/>
          </a:p>
        </p:txBody>
      </p:sp>
      <p:sp>
        <p:nvSpPr>
          <p:cNvPr id="190" name="Google Shape;190;p9"/>
          <p:cNvSpPr txBox="1"/>
          <p:nvPr/>
        </p:nvSpPr>
        <p:spPr>
          <a:xfrm>
            <a:off x="11277218" y="6473337"/>
            <a:ext cx="228600" cy="191770"/>
          </a:xfrm>
          <a:prstGeom prst="rect">
            <a:avLst/>
          </a:prstGeom>
          <a:noFill/>
          <a:ln>
            <a:noFill/>
          </a:ln>
        </p:spPr>
        <p:txBody>
          <a:bodyPr anchorCtr="0" anchor="t" bIns="0" lIns="0" spcFirstLastPara="1" rIns="0" wrap="square" tIns="6975">
            <a:spAutoFit/>
          </a:bodyPr>
          <a:lstStyle/>
          <a:p>
            <a:pPr indent="0" lvl="0" marL="38100" marR="0" rtl="0" algn="l">
              <a:lnSpc>
                <a:spcPct val="100000"/>
              </a:lnSpc>
              <a:spcBef>
                <a:spcPts val="0"/>
              </a:spcBef>
              <a:spcAft>
                <a:spcPts val="0"/>
              </a:spcAft>
              <a:buNone/>
            </a:pPr>
            <a:fld id="{00000000-1234-1234-1234-123412341234}" type="slidenum">
              <a:rPr lang="en-GB" sz="1100">
                <a:solidFill>
                  <a:srgbClr val="2D936B"/>
                </a:solidFill>
                <a:latin typeface="Trebuchet MS"/>
                <a:ea typeface="Trebuchet MS"/>
                <a:cs typeface="Trebuchet MS"/>
                <a:sym typeface="Trebuchet MS"/>
              </a:rPr>
              <a:t>‹#›</a:t>
            </a:fld>
            <a:endParaRPr sz="1100">
              <a:solidFill>
                <a:schemeClr val="dk1"/>
              </a:solidFill>
              <a:latin typeface="Trebuchet MS"/>
              <a:ea typeface="Trebuchet MS"/>
              <a:cs typeface="Trebuchet MS"/>
              <a:sym typeface="Trebuchet MS"/>
            </a:endParaRPr>
          </a:p>
        </p:txBody>
      </p:sp>
      <p:sp>
        <p:nvSpPr>
          <p:cNvPr id="191" name="Google Shape;191;p9"/>
          <p:cNvSpPr txBox="1"/>
          <p:nvPr/>
        </p:nvSpPr>
        <p:spPr>
          <a:xfrm>
            <a:off x="2362200" y="2257988"/>
            <a:ext cx="77724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Times New Roman"/>
                <a:ea typeface="Times New Roman"/>
                <a:cs typeface="Times New Roman"/>
                <a:sym typeface="Times New Roman"/>
              </a:rPr>
              <a:t>The formula for performance level calculation is:</a:t>
            </a:r>
            <a:endParaRPr/>
          </a:p>
          <a:p>
            <a:pPr indent="0" lvl="0" marL="0" marR="0" rtl="0" algn="l">
              <a:spcBef>
                <a:spcPts val="0"/>
              </a:spcBef>
              <a:spcAft>
                <a:spcPts val="0"/>
              </a:spcAft>
              <a:buNone/>
            </a:pPr>
            <a:r>
              <a:rPr b="0" i="0" lang="en-GB" sz="2800">
                <a:solidFill>
                  <a:srgbClr val="0D0D0D"/>
                </a:solidFill>
                <a:latin typeface="Times New Roman"/>
                <a:ea typeface="Times New Roman"/>
                <a:cs typeface="Times New Roman"/>
                <a:sym typeface="Times New Roman"/>
              </a:rPr>
              <a:t>                     </a:t>
            </a:r>
            <a:r>
              <a:rPr lang="en-GB" sz="2800">
                <a:solidFill>
                  <a:srgbClr val="0D0D0D"/>
                </a:solidFill>
                <a:latin typeface="Times New Roman"/>
                <a:ea typeface="Times New Roman"/>
                <a:cs typeface="Times New Roman"/>
                <a:sym typeface="Times New Roman"/>
              </a:rPr>
              <a:t>=IFS(Z8&gt;=5,"VERYHIGH",Z8&gt;=4,"HIGH",Z8&gt;=3,"MEDIUM", TRUE,"LOW")</a:t>
            </a:r>
            <a:endParaRPr/>
          </a:p>
          <a:p>
            <a:pPr indent="0" lvl="0" marL="0" marR="0" rtl="0" algn="l">
              <a:spcBef>
                <a:spcPts val="0"/>
              </a:spcBef>
              <a:spcAft>
                <a:spcPts val="0"/>
              </a:spcAft>
              <a:buNone/>
            </a:pPr>
            <a:r>
              <a:t/>
            </a:r>
            <a:endParaRPr b="0" i="0" sz="2800">
              <a:solidFill>
                <a:srgbClr val="0D0D0D"/>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2024-03-29T15:07:22Z</dcterms:created>
  <dc:creator>Konduru Narasimha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